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0379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86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82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4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68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75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65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11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16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46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20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40883" y="744574"/>
            <a:ext cx="8520600" cy="2522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 b="1" dirty="0">
                <a:solidFill>
                  <a:schemeClr val="accent5"/>
                </a:solidFill>
              </a:rPr>
              <a:t>Erasmus +</a:t>
            </a:r>
            <a:r>
              <a:rPr lang="sk" b="1" dirty="0">
                <a:solidFill>
                  <a:srgbClr val="FF00FF"/>
                </a:solidFill>
              </a:rPr>
              <a:t> </a:t>
            </a:r>
            <a:r>
              <a:rPr lang="sk" b="1" dirty="0" smtClean="0">
                <a:solidFill>
                  <a:srgbClr val="FFD966"/>
                </a:solidFill>
              </a:rPr>
              <a:t>Š</a:t>
            </a:r>
            <a:r>
              <a:rPr lang="sk" b="1" dirty="0" smtClean="0">
                <a:solidFill>
                  <a:srgbClr val="FF0000"/>
                </a:solidFill>
              </a:rPr>
              <a:t>p</a:t>
            </a:r>
            <a:r>
              <a:rPr lang="sk" b="1" dirty="0" smtClean="0">
                <a:solidFill>
                  <a:srgbClr val="F1C232"/>
                </a:solidFill>
              </a:rPr>
              <a:t>a</a:t>
            </a:r>
            <a:r>
              <a:rPr lang="sk" b="1" dirty="0" smtClean="0">
                <a:solidFill>
                  <a:srgbClr val="FF0000"/>
                </a:solidFill>
              </a:rPr>
              <a:t>n</a:t>
            </a:r>
            <a:r>
              <a:rPr lang="sk" b="1" dirty="0" smtClean="0">
                <a:solidFill>
                  <a:srgbClr val="FFD966"/>
                </a:solidFill>
              </a:rPr>
              <a:t>i</a:t>
            </a:r>
            <a:r>
              <a:rPr lang="sk" b="1" dirty="0" smtClean="0">
                <a:solidFill>
                  <a:srgbClr val="FF0000"/>
                </a:solidFill>
              </a:rPr>
              <a:t>e</a:t>
            </a:r>
            <a:r>
              <a:rPr lang="sk" b="1" dirty="0" smtClean="0">
                <a:solidFill>
                  <a:srgbClr val="F1C232"/>
                </a:solidFill>
              </a:rPr>
              <a:t>l</a:t>
            </a:r>
            <a:r>
              <a:rPr lang="sk" b="1" dirty="0" smtClean="0">
                <a:solidFill>
                  <a:srgbClr val="FF0000"/>
                </a:solidFill>
              </a:rPr>
              <a:t>s</a:t>
            </a:r>
            <a:r>
              <a:rPr lang="sk" b="1" dirty="0" smtClean="0">
                <a:solidFill>
                  <a:srgbClr val="F1C232"/>
                </a:solidFill>
              </a:rPr>
              <a:t>k</a:t>
            </a:r>
            <a:r>
              <a:rPr lang="sk" b="1" dirty="0" smtClean="0">
                <a:solidFill>
                  <a:srgbClr val="FF0000"/>
                </a:solidFill>
              </a:rPr>
              <a:t>o</a:t>
            </a:r>
            <a:br>
              <a:rPr lang="sk" b="1" dirty="0" smtClean="0">
                <a:solidFill>
                  <a:srgbClr val="FF0000"/>
                </a:solidFill>
              </a:rPr>
            </a:br>
            <a:r>
              <a:rPr lang="sk" sz="2400" b="1" dirty="0" smtClean="0">
                <a:solidFill>
                  <a:schemeClr val="accent4">
                    <a:lumMod val="75000"/>
                  </a:schemeClr>
                </a:solidFill>
              </a:rPr>
              <a:t>apríl 2018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18425"/>
            <a:ext cx="3324026" cy="1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4025" y="3518425"/>
            <a:ext cx="2985798" cy="1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4980" y="3518425"/>
            <a:ext cx="2889021" cy="1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3067450" cy="1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7450" y="0"/>
            <a:ext cx="3067450" cy="1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76562" y="0"/>
            <a:ext cx="3067450" cy="162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047900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Zažili sme veľa zážitkov, spoznali </a:t>
            </a:r>
            <a:r>
              <a:rPr lang="sk" dirty="0" smtClean="0"/>
              <a:t>inú </a:t>
            </a:r>
            <a:r>
              <a:rPr lang="sk" dirty="0" smtClean="0"/>
              <a:t>kultúru </a:t>
            </a:r>
            <a:r>
              <a:rPr lang="sk" dirty="0"/>
              <a:t>a </a:t>
            </a:r>
            <a:r>
              <a:rPr lang="sk" dirty="0" smtClean="0"/>
              <a:t>samozrejme … </a:t>
            </a:r>
            <a:r>
              <a:rPr lang="sk" dirty="0"/>
              <a:t>kufre vážili viac ako na začiatku.  </a:t>
            </a:r>
            <a:endParaRPr dirty="0"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00" y="1828100"/>
            <a:ext cx="4247690" cy="23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440" y="1828100"/>
            <a:ext cx="4247690" cy="23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972809"/>
          </a:xfrm>
        </p:spPr>
        <p:txBody>
          <a:bodyPr/>
          <a:lstStyle/>
          <a:p>
            <a:r>
              <a:rPr lang="sk-SK" sz="4000" b="1" dirty="0">
                <a:latin typeface="AR JULIAN" panose="02000000000000000000" pitchFamily="2" charset="0"/>
                <a:cs typeface="Times New Roman" panose="02020603050405020304" pitchFamily="18" charset="0"/>
              </a:rPr>
              <a:t>ĎAKUJEME</a:t>
            </a:r>
            <a:r>
              <a:rPr lang="sk-SK" sz="4000" dirty="0">
                <a:latin typeface="AR JULIAN" panose="02000000000000000000" pitchFamily="2" charset="0"/>
                <a:cs typeface="Times New Roman" panose="02020603050405020304" pitchFamily="18" charset="0"/>
              </a:rPr>
              <a:t> združeniu </a:t>
            </a:r>
            <a:r>
              <a:rPr lang="sk-SK" sz="4000" b="1" dirty="0" err="1">
                <a:latin typeface="AR JULIAN" panose="02000000000000000000" pitchFamily="2" charset="0"/>
                <a:cs typeface="Times New Roman" panose="02020603050405020304" pitchFamily="18" charset="0"/>
              </a:rPr>
              <a:t>K.a.b.a</a:t>
            </a:r>
            <a:r>
              <a:rPr lang="sk-SK" sz="4000" b="1" dirty="0">
                <a:latin typeface="AR JULIAN" panose="02000000000000000000" pitchFamily="2" charset="0"/>
                <a:cs typeface="Times New Roman" panose="02020603050405020304" pitchFamily="18" charset="0"/>
              </a:rPr>
              <a:t>.</a:t>
            </a:r>
            <a:r>
              <a:rPr lang="sk-SK" sz="4000" dirty="0">
                <a:latin typeface="AR JULIAN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sk-SK" sz="4000" dirty="0">
                <a:latin typeface="AR JULIAN" panose="02000000000000000000" pitchFamily="2" charset="0"/>
                <a:cs typeface="Times New Roman" panose="02020603050405020304" pitchFamily="18" charset="0"/>
              </a:rPr>
            </a:br>
            <a:endParaRPr lang="sk-SK" sz="4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sk-SK" dirty="0" smtClean="0">
              <a:latin typeface="AR JULIAN" panose="02000000000000000000" pitchFamily="2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sk-SK" dirty="0" smtClean="0">
                <a:latin typeface="AR JULIA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sk-SK" b="1" dirty="0">
                <a:latin typeface="AR JULIAN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sk-SK" b="1" dirty="0">
                <a:latin typeface="AR JULIAN" panose="02000000000000000000" pitchFamily="2" charset="0"/>
                <a:cs typeface="Times New Roman" panose="02020603050405020304" pitchFamily="18" charset="0"/>
              </a:rPr>
            </a:br>
            <a:r>
              <a:rPr lang="sk-SK" sz="3200" dirty="0">
                <a:latin typeface="AR JULIAN" panose="02000000000000000000" pitchFamily="2" charset="0"/>
                <a:cs typeface="Times New Roman" panose="02020603050405020304" pitchFamily="18" charset="0"/>
              </a:rPr>
              <a:t>za realizáciu projektu v rámci </a:t>
            </a:r>
            <a:r>
              <a:rPr lang="sk-SK" sz="3200" dirty="0" err="1">
                <a:latin typeface="AR JULIAN" panose="02000000000000000000" pitchFamily="2" charset="0"/>
                <a:cs typeface="Times New Roman" panose="02020603050405020304" pitchFamily="18" charset="0"/>
              </a:rPr>
              <a:t>erasmus</a:t>
            </a:r>
            <a:r>
              <a:rPr lang="sk-SK" sz="3200" dirty="0" smtClean="0">
                <a:latin typeface="AR JULIAN" panose="02000000000000000000" pitchFamily="2" charset="0"/>
                <a:cs typeface="Times New Roman" panose="02020603050405020304" pitchFamily="18" charset="0"/>
              </a:rPr>
              <a:t>+</a:t>
            </a:r>
            <a:r>
              <a:rPr lang="sk-SK" sz="3200" dirty="0">
                <a:latin typeface="AR JULIAN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sk-SK" sz="3200" dirty="0">
                <a:latin typeface="AR JULIAN" panose="02000000000000000000" pitchFamily="2" charset="0"/>
                <a:cs typeface="Times New Roman" panose="02020603050405020304" pitchFamily="18" charset="0"/>
              </a:rPr>
            </a:br>
            <a:r>
              <a:rPr lang="sk-SK" sz="3200" dirty="0">
                <a:latin typeface="AR JULIAN" panose="02000000000000000000" pitchFamily="2" charset="0"/>
                <a:cs typeface="Times New Roman" panose="02020603050405020304" pitchFamily="18" charset="0"/>
              </a:rPr>
              <a:t>za ochotu a profesionálny </a:t>
            </a:r>
            <a:r>
              <a:rPr lang="sk-SK" sz="3200" dirty="0" smtClean="0">
                <a:latin typeface="AR JULIAN" panose="02000000000000000000" pitchFamily="2" charset="0"/>
                <a:cs typeface="Times New Roman" panose="02020603050405020304" pitchFamily="18" charset="0"/>
              </a:rPr>
              <a:t>prístup</a:t>
            </a:r>
            <a:r>
              <a:rPr lang="sk-SK" sz="3200" dirty="0">
                <a:latin typeface="AR JULIAN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sk-SK" sz="3200" dirty="0">
                <a:latin typeface="AR JULIAN" panose="02000000000000000000" pitchFamily="2" charset="0"/>
                <a:cs typeface="Times New Roman" panose="02020603050405020304" pitchFamily="18" charset="0"/>
              </a:rPr>
            </a:br>
            <a:r>
              <a:rPr lang="sk-SK" sz="3200" dirty="0">
                <a:latin typeface="AR JULIAN" panose="02000000000000000000" pitchFamily="2" charset="0"/>
                <a:cs typeface="Times New Roman" panose="02020603050405020304" pitchFamily="18" charset="0"/>
              </a:rPr>
              <a:t>za získané odborné </a:t>
            </a:r>
            <a:r>
              <a:rPr lang="sk-SK" sz="3200" dirty="0" smtClean="0">
                <a:latin typeface="AR JULIAN" panose="02000000000000000000" pitchFamily="2" charset="0"/>
                <a:cs typeface="Times New Roman" panose="02020603050405020304" pitchFamily="18" charset="0"/>
              </a:rPr>
              <a:t>zručnosti</a:t>
            </a:r>
            <a:r>
              <a:rPr lang="sk-SK" sz="3200" dirty="0">
                <a:latin typeface="AR JULIAN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sk-SK" sz="3200" dirty="0">
                <a:latin typeface="AR JULIAN" panose="02000000000000000000" pitchFamily="2" charset="0"/>
                <a:cs typeface="Times New Roman" panose="02020603050405020304" pitchFamily="18" charset="0"/>
              </a:rPr>
            </a:br>
            <a:r>
              <a:rPr lang="sk-SK" sz="3200" dirty="0">
                <a:latin typeface="AR JULIAN" panose="02000000000000000000" pitchFamily="2" charset="0"/>
                <a:cs typeface="Times New Roman" panose="02020603050405020304" pitchFamily="18" charset="0"/>
              </a:rPr>
              <a:t>za spoznanie nových ľudí a miest</a:t>
            </a:r>
            <a:br>
              <a:rPr lang="sk-SK" sz="3200" dirty="0">
                <a:latin typeface="AR JULIAN" panose="02000000000000000000" pitchFamily="2" charset="0"/>
                <a:cs typeface="Times New Roman" panose="02020603050405020304" pitchFamily="18" charset="0"/>
              </a:rPr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267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40883" y="1006867"/>
            <a:ext cx="8520600" cy="20651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 b="1" dirty="0" smtClean="0">
                <a:solidFill>
                  <a:schemeClr val="accent5"/>
                </a:solidFill>
              </a:rPr>
              <a:t>SOŠ obchodu a služieb, Martin </a:t>
            </a:r>
            <a:br>
              <a:rPr lang="sk" sz="2400" b="1" dirty="0" smtClean="0">
                <a:solidFill>
                  <a:schemeClr val="accent5"/>
                </a:solidFill>
              </a:rPr>
            </a:br>
            <a:r>
              <a:rPr lang="sk" sz="2400" b="1" dirty="0" smtClean="0">
                <a:solidFill>
                  <a:schemeClr val="accent5"/>
                </a:solidFill>
              </a:rPr>
              <a:t>odbor operátor tlače a grafik tlačových médii</a:t>
            </a:r>
            <a:r>
              <a:rPr lang="sk" b="1" dirty="0" smtClean="0">
                <a:solidFill>
                  <a:srgbClr val="FF00FF"/>
                </a:solidFill>
              </a:rPr>
              <a:t> </a:t>
            </a:r>
            <a:endParaRPr b="1" dirty="0">
              <a:solidFill>
                <a:srgbClr val="FF00FF"/>
              </a:solidFill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18425"/>
            <a:ext cx="3324026" cy="1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4025" y="3518425"/>
            <a:ext cx="2985798" cy="1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4980" y="3518425"/>
            <a:ext cx="2889021" cy="1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3067450" cy="1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7450" y="0"/>
            <a:ext cx="3067450" cy="16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76562" y="0"/>
            <a:ext cx="3067450" cy="1625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78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5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 smtClean="0"/>
              <a:t>Vď</a:t>
            </a:r>
            <a:r>
              <a:rPr lang="sk" dirty="0" smtClean="0"/>
              <a:t>aka združeniu KABA a projektu Erasmus</a:t>
            </a:r>
            <a:r>
              <a:rPr lang="sk" dirty="0"/>
              <a:t>+ </a:t>
            </a:r>
            <a:r>
              <a:rPr lang="sk" dirty="0" smtClean="0"/>
              <a:t>niektorí </a:t>
            </a:r>
            <a:r>
              <a:rPr lang="sk" dirty="0"/>
              <a:t>z </a:t>
            </a:r>
            <a:r>
              <a:rPr lang="sk" dirty="0" smtClean="0"/>
              <a:t>nás </a:t>
            </a:r>
            <a:r>
              <a:rPr lang="sk" dirty="0"/>
              <a:t>leteli prvý </a:t>
            </a:r>
            <a:r>
              <a:rPr lang="sk" dirty="0" smtClean="0"/>
              <a:t>krát. </a:t>
            </a:r>
            <a:r>
              <a:rPr lang="sk" dirty="0"/>
              <a:t>Cesta bola dlhá. Trvala autobusom </a:t>
            </a:r>
            <a:r>
              <a:rPr lang="sk" dirty="0"/>
              <a:t>z</a:t>
            </a:r>
            <a:r>
              <a:rPr lang="sk" dirty="0" smtClean="0"/>
              <a:t> </a:t>
            </a:r>
            <a:r>
              <a:rPr lang="sk" dirty="0"/>
              <a:t>Martina až do </a:t>
            </a:r>
            <a:r>
              <a:rPr lang="sk" dirty="0" smtClean="0"/>
              <a:t>Budapešti </a:t>
            </a:r>
            <a:r>
              <a:rPr lang="sk" dirty="0"/>
              <a:t>3 hodiny. </a:t>
            </a:r>
            <a:endParaRPr dirty="0"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50" y="2058213"/>
            <a:ext cx="3924152" cy="29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058225"/>
            <a:ext cx="3924168" cy="294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Cesta lietadlom trvala tak isto 3 hodiny. 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00" y="1331300"/>
            <a:ext cx="4375700" cy="32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925" y="1331300"/>
            <a:ext cx="4323651" cy="32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2322350" cy="222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5850" y="0"/>
            <a:ext cx="2768727" cy="222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1225" y="0"/>
            <a:ext cx="2878474" cy="222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923000"/>
            <a:ext cx="2878474" cy="222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0725" y="2751375"/>
            <a:ext cx="2053275" cy="23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148600" y="2748000"/>
            <a:ext cx="3692700" cy="2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800" dirty="0">
                <a:solidFill>
                  <a:schemeClr val="dk1"/>
                </a:solidFill>
              </a:rPr>
              <a:t>Do </a:t>
            </a:r>
            <a:r>
              <a:rPr lang="sk" sz="2800" dirty="0" smtClean="0">
                <a:solidFill>
                  <a:schemeClr val="dk1"/>
                </a:solidFill>
              </a:rPr>
              <a:t>Valencie,</a:t>
            </a:r>
            <a:r>
              <a:rPr lang="sk" sz="2800" dirty="0" smtClean="0">
                <a:solidFill>
                  <a:schemeClr val="dk1"/>
                </a:solidFill>
              </a:rPr>
              <a:t> </a:t>
            </a:r>
            <a:r>
              <a:rPr lang="sk" sz="2800" dirty="0">
                <a:solidFill>
                  <a:schemeClr val="dk1"/>
                </a:solidFill>
              </a:rPr>
              <a:t>ktorej sme cestovali, sme si užili krásny výhľad </a:t>
            </a:r>
            <a:r>
              <a:rPr lang="sk" sz="2800" dirty="0" smtClean="0">
                <a:solidFill>
                  <a:schemeClr val="dk1"/>
                </a:solidFill>
              </a:rPr>
              <a:t>z </a:t>
            </a:r>
            <a:r>
              <a:rPr lang="sk" sz="2800" dirty="0">
                <a:solidFill>
                  <a:schemeClr val="dk1"/>
                </a:solidFill>
              </a:rPr>
              <a:t>lietadla. 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Zažili sme veľa zážitkov. Ako </a:t>
            </a:r>
            <a:r>
              <a:rPr lang="sk" dirty="0" smtClean="0"/>
              <a:t>napríklad </a:t>
            </a:r>
            <a:r>
              <a:rPr lang="sk" dirty="0"/>
              <a:t>: </a:t>
            </a:r>
            <a:endParaRPr dirty="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50" y="1596374"/>
            <a:ext cx="2448727" cy="18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9913" y="1596375"/>
            <a:ext cx="2575150" cy="18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4425" y="1596362"/>
            <a:ext cx="2448726" cy="13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4426" y="3552425"/>
            <a:ext cx="2448701" cy="13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74650" y="1176675"/>
            <a:ext cx="1090200" cy="41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videli pláž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179925" y="1176675"/>
            <a:ext cx="1588500" cy="41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zažili nočný život </a:t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6034425" y="1176675"/>
            <a:ext cx="1348500" cy="41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cvičili parkoch</a:t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6034425" y="3132713"/>
            <a:ext cx="1090200" cy="419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hľadali fitko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2523375" y="4096625"/>
            <a:ext cx="205020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 b="1"/>
              <a:t>a veľa ďalších...</a:t>
            </a:r>
            <a:endParaRPr sz="1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 smtClean="0"/>
              <a:t>Samozrejme, </a:t>
            </a:r>
            <a:r>
              <a:rPr lang="sk" dirty="0"/>
              <a:t>že sme </a:t>
            </a:r>
            <a:r>
              <a:rPr lang="sk" dirty="0" smtClean="0"/>
              <a:t>mali </a:t>
            </a:r>
            <a:r>
              <a:rPr lang="sk" dirty="0"/>
              <a:t>naplánované výlety. </a:t>
            </a:r>
            <a:endParaRPr dirty="0"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050"/>
            <a:ext cx="1597576" cy="28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675" y="1607050"/>
            <a:ext cx="1773625" cy="28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425" y="1607050"/>
            <a:ext cx="1773625" cy="28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4700" y="1607050"/>
            <a:ext cx="3168874" cy="28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Ochutnali sme aj Paellu. </a:t>
            </a:r>
            <a:r>
              <a:rPr lang="sk" dirty="0" smtClean="0"/>
              <a:t>J</a:t>
            </a:r>
            <a:r>
              <a:rPr lang="sk" dirty="0" smtClean="0"/>
              <a:t>edli sme ju prvý </a:t>
            </a:r>
            <a:r>
              <a:rPr lang="sk" dirty="0"/>
              <a:t>krát.  </a:t>
            </a:r>
            <a:endParaRPr dirty="0"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00" y="1080800"/>
            <a:ext cx="3479110" cy="19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4125" y="1088370"/>
            <a:ext cx="3405674" cy="191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000" y="3100875"/>
            <a:ext cx="3479110" cy="19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4125" y="3132458"/>
            <a:ext cx="3405674" cy="1915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688125" y="1454025"/>
            <a:ext cx="1306200" cy="30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Predjedlo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5843325" y="2419950"/>
            <a:ext cx="723000" cy="30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Paella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6181550" y="3308475"/>
            <a:ext cx="723000" cy="30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Dezert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590600" cy="115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 smtClean="0"/>
              <a:t>Jasné, </a:t>
            </a:r>
            <a:r>
              <a:rPr lang="sk" dirty="0"/>
              <a:t>že sme sa nemohli len tak </a:t>
            </a:r>
            <a:r>
              <a:rPr lang="sk" dirty="0" smtClean="0"/>
              <a:t>flákať </a:t>
            </a:r>
            <a:r>
              <a:rPr lang="sk" dirty="0"/>
              <a:t>a stále chodiť len na výlety. </a:t>
            </a:r>
            <a:endParaRPr dirty="0"/>
          </a:p>
        </p:txBody>
      </p:sp>
      <p:sp>
        <p:nvSpPr>
          <p:cNvPr id="125" name="Shape 125"/>
          <p:cNvSpPr txBox="1"/>
          <p:nvPr/>
        </p:nvSpPr>
        <p:spPr>
          <a:xfrm>
            <a:off x="4009600" y="1235225"/>
            <a:ext cx="4127700" cy="572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800">
                <a:solidFill>
                  <a:schemeClr val="dk1"/>
                </a:solidFill>
              </a:rPr>
              <a:t>Bez práce nie sú koláče.</a:t>
            </a:r>
            <a:endParaRPr sz="1800"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5" y="1807925"/>
            <a:ext cx="1823105" cy="32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5250" y="1817249"/>
            <a:ext cx="2467424" cy="138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5251" y="3296375"/>
            <a:ext cx="2841402" cy="159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8725" y="1842750"/>
            <a:ext cx="1888650" cy="13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8225" y="3328350"/>
            <a:ext cx="3149075" cy="15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1817251"/>
            <a:ext cx="2467405" cy="138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148</Words>
  <Application>Microsoft Office PowerPoint</Application>
  <PresentationFormat>Prezentácia na obrazovke (16:9)</PresentationFormat>
  <Paragraphs>22</Paragraphs>
  <Slides>11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 JULIAN</vt:lpstr>
      <vt:lpstr>Arial</vt:lpstr>
      <vt:lpstr>Times New Roman</vt:lpstr>
      <vt:lpstr>Wingdings</vt:lpstr>
      <vt:lpstr>Simple Dark</vt:lpstr>
      <vt:lpstr>Erasmus + Španielsko apríl 2018</vt:lpstr>
      <vt:lpstr>SOŠ obchodu a služieb, Martin  odbor operátor tlače a grafik tlačových médii </vt:lpstr>
      <vt:lpstr>Vďaka združeniu KABA a projektu Erasmus+ niektorí z nás leteli prvý krát. Cesta bola dlhá. Trvala autobusom z Martina až do Budapešti 3 hodiny. </vt:lpstr>
      <vt:lpstr>Cesta lietadlom trvala tak isto 3 hodiny. </vt:lpstr>
      <vt:lpstr>Prezentácia programu PowerPoint</vt:lpstr>
      <vt:lpstr>Zažili sme veľa zážitkov. Ako napríklad : </vt:lpstr>
      <vt:lpstr>Samozrejme, že sme mali naplánované výlety. </vt:lpstr>
      <vt:lpstr>Ochutnali sme aj Paellu. Jedli sme ju prvý krát.  </vt:lpstr>
      <vt:lpstr>Jasné, že sme sa nemohli len tak flákať a stále chodiť len na výlety. </vt:lpstr>
      <vt:lpstr>Zažili sme veľa zážitkov, spoznali inú kultúru a samozrejme … kufre vážili viac ako na začiatku.  </vt:lpstr>
      <vt:lpstr>ĎAKUJEME združeniu K.a.b.a.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Španielsko </dc:title>
  <dc:creator>Katka&amp;Lucka</dc:creator>
  <cp:lastModifiedBy>Katka&amp;Lucka</cp:lastModifiedBy>
  <cp:revision>3</cp:revision>
  <dcterms:modified xsi:type="dcterms:W3CDTF">2018-05-25T08:51:48Z</dcterms:modified>
</cp:coreProperties>
</file>