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58" r:id="rId4"/>
    <p:sldId id="262" r:id="rId5"/>
    <p:sldId id="261" r:id="rId6"/>
    <p:sldId id="259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25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479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322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711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429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812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468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030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964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28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713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4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077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394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720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99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599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DC40FAB-9E56-46AE-B585-D79AE0A691F1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76B3227-6C89-4818-B774-96C96DFBAA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03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570" y="3765666"/>
            <a:ext cx="4305994" cy="2883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9011" y="1147156"/>
            <a:ext cx="11687694" cy="2277688"/>
          </a:xfrm>
        </p:spPr>
        <p:txBody>
          <a:bodyPr>
            <a:normAutofit/>
          </a:bodyPr>
          <a:lstStyle/>
          <a:p>
            <a:r>
              <a:rPr lang="sk-SK" sz="2800" b="1" i="1" dirty="0">
                <a:latin typeface="Californian FB" panose="0207040306080B030204" pitchFamily="18" charset="0"/>
                <a:cs typeface="Arial" panose="020B0604020202020204" pitchFamily="34" charset="0"/>
              </a:rPr>
              <a:t>Stredná odborná škola obchodu a služieb, Stavbárska 11, Martin</a:t>
            </a:r>
            <a:br>
              <a:rPr lang="sk-SK" sz="2800" b="1" i="1" dirty="0">
                <a:latin typeface="Californian FB" panose="0207040306080B030204" pitchFamily="18" charset="0"/>
                <a:cs typeface="Arial" panose="020B0604020202020204" pitchFamily="34" charset="0"/>
              </a:rPr>
            </a:br>
            <a:r>
              <a:rPr lang="sk-SK" sz="2800" b="1" i="1" dirty="0">
                <a:latin typeface="Californian FB" panose="0207040306080B030204" pitchFamily="18" charset="0"/>
                <a:cs typeface="Arial" panose="020B0604020202020204" pitchFamily="34" charset="0"/>
              </a:rPr>
              <a:t>Stredisko odbornej </a:t>
            </a:r>
            <a:r>
              <a:rPr lang="sk-SK" sz="2800" b="1" i="1" dirty="0" smtClean="0">
                <a:latin typeface="Californian FB" panose="0207040306080B030204" pitchFamily="18" charset="0"/>
                <a:cs typeface="Arial" panose="020B0604020202020204" pitchFamily="34" charset="0"/>
              </a:rPr>
              <a:t>praxe</a:t>
            </a:r>
            <a:br>
              <a:rPr lang="sk-SK" sz="2800" b="1" i="1" dirty="0" smtClean="0">
                <a:latin typeface="Californian FB" panose="0207040306080B030204" pitchFamily="18" charset="0"/>
                <a:cs typeface="Arial" panose="020B0604020202020204" pitchFamily="34" charset="0"/>
              </a:rPr>
            </a:br>
            <a:r>
              <a:rPr lang="sk-SK" sz="2800" b="1" i="1" dirty="0">
                <a:latin typeface="Californian FB" panose="0207040306080B030204" pitchFamily="18" charset="0"/>
                <a:cs typeface="Arial" panose="020B0604020202020204" pitchFamily="34" charset="0"/>
              </a:rPr>
              <a:t/>
            </a:r>
            <a:br>
              <a:rPr lang="sk-SK" sz="2800" b="1" i="1" dirty="0">
                <a:latin typeface="Californian FB" panose="0207040306080B030204" pitchFamily="18" charset="0"/>
                <a:cs typeface="Arial" panose="020B0604020202020204" pitchFamily="34" charset="0"/>
              </a:rPr>
            </a:br>
            <a:r>
              <a:rPr lang="sk-SK" sz="2800" b="1" i="1" dirty="0" smtClean="0">
                <a:latin typeface="Californian FB" panose="0207040306080B030204" pitchFamily="18" charset="0"/>
                <a:cs typeface="Arial" panose="020B0604020202020204" pitchFamily="34" charset="0"/>
              </a:rPr>
              <a:t>Odbor kozmetik</a:t>
            </a:r>
            <a:endParaRPr lang="sk-SK" sz="2800" b="1" i="1" dirty="0">
              <a:latin typeface="Californian FB" panose="0207040306080B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765666"/>
            <a:ext cx="4281055" cy="2883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219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869902" y="3690680"/>
            <a:ext cx="42008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sz="2800" b="1" i="1" dirty="0" smtClean="0">
                <a:solidFill>
                  <a:schemeClr val="tx1"/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Prax </a:t>
            </a:r>
          </a:p>
          <a:p>
            <a:pPr>
              <a:buNone/>
            </a:pPr>
            <a:r>
              <a:rPr lang="sk-SK" sz="2800" b="1" i="1" dirty="0" smtClean="0">
                <a:solidFill>
                  <a:schemeClr val="tx1"/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J.ŠIMKU </a:t>
            </a:r>
            <a:r>
              <a:rPr lang="sk-SK" sz="2800" b="1" i="1" dirty="0" smtClean="0">
                <a:solidFill>
                  <a:schemeClr val="tx1"/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7 MARTIN</a:t>
            </a:r>
          </a:p>
          <a:p>
            <a:r>
              <a:rPr lang="sk-SK" sz="2800" b="1" i="1" dirty="0" smtClean="0">
                <a:latin typeface="Californian FB" panose="0207040306080B030204" pitchFamily="18" charset="0"/>
                <a:cs typeface="Times New Roman" panose="02020603050405020304" pitchFamily="18" charset="0"/>
              </a:rPr>
              <a:t>Tel. číslo  043/4135311</a:t>
            </a:r>
          </a:p>
          <a:p>
            <a:r>
              <a:rPr lang="sk-SK" sz="2800" b="1" i="1" dirty="0">
                <a:solidFill>
                  <a:schemeClr val="tx1"/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i="1" dirty="0" smtClean="0">
                <a:solidFill>
                  <a:schemeClr val="tx1"/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                043/4221655</a:t>
            </a:r>
            <a:endParaRPr lang="sk-SK" sz="2800" b="1" i="1" dirty="0" smtClean="0">
              <a:solidFill>
                <a:schemeClr val="tx1"/>
              </a:solidFill>
              <a:latin typeface="Californian FB" panose="0207040306080B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4887884" y="3690680"/>
            <a:ext cx="5578042" cy="1567119"/>
          </a:xfrm>
        </p:spPr>
        <p:txBody>
          <a:bodyPr>
            <a:normAutofit/>
          </a:bodyPr>
          <a:lstStyle/>
          <a:p>
            <a:r>
              <a:rPr lang="sk-SK" sz="2400" b="1" i="1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Majster odbornej výchovy </a:t>
            </a:r>
          </a:p>
          <a:p>
            <a:r>
              <a:rPr lang="sk-SK" sz="2400" b="1" i="1" dirty="0" smtClean="0">
                <a:solidFill>
                  <a:schemeClr val="tx1"/>
                </a:solidFill>
                <a:latin typeface="Californian FB" panose="0207040306080B030204" pitchFamily="18" charset="0"/>
              </a:rPr>
              <a:t>Lenka </a:t>
            </a:r>
            <a:r>
              <a:rPr lang="sk-SK" sz="2400" b="1" i="1" dirty="0" err="1" smtClean="0">
                <a:solidFill>
                  <a:schemeClr val="tx1"/>
                </a:solidFill>
                <a:latin typeface="Californian FB" panose="0207040306080B030204" pitchFamily="18" charset="0"/>
              </a:rPr>
              <a:t>Hlavatová</a:t>
            </a:r>
            <a:endParaRPr lang="sk-SK" sz="2400" b="1" i="1" dirty="0">
              <a:solidFill>
                <a:schemeClr val="tx1"/>
              </a:solidFill>
              <a:latin typeface="Californian FB" panose="0207040306080B030204" pitchFamily="18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1644" y="1119142"/>
            <a:ext cx="10224654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sz="4000" b="1" i="1" dirty="0" smtClean="0">
                <a:latin typeface="Californian FB" panose="0207040306080B030204" pitchFamily="18" charset="0"/>
              </a:rPr>
              <a:t>Organizácia  </a:t>
            </a:r>
            <a:r>
              <a:rPr lang="sk-SK" sz="4000" b="1" i="1" dirty="0" smtClean="0">
                <a:latin typeface="Californian FB" panose="0207040306080B030204" pitchFamily="18" charset="0"/>
              </a:rPr>
              <a:t>a miesto </a:t>
            </a:r>
            <a:r>
              <a:rPr lang="sk-SK" sz="4000" b="1" i="1" dirty="0" smtClean="0">
                <a:latin typeface="Californian FB" panose="0207040306080B030204" pitchFamily="18" charset="0"/>
              </a:rPr>
              <a:t> Praktického vyučovania </a:t>
            </a:r>
            <a:endParaRPr lang="sk-SK" sz="4000" b="1" i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9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64029" y="1280160"/>
            <a:ext cx="65836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aplikovať teoretické vedomosti v praxi,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vykonať typológiu pleti,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 vykonať depiláciu,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vykonať úpravu a farbenia obočia a rias,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vykonať povrchové čistenie pleti a </a:t>
            </a:r>
            <a:r>
              <a:rPr lang="sk-SK" sz="1700" b="1" i="1" dirty="0" err="1" smtClean="0">
                <a:latin typeface="Californian FB" panose="0207040306080B030204" pitchFamily="18" charset="0"/>
                <a:cs typeface="David" panose="020E0502060401010101" pitchFamily="34" charset="-79"/>
              </a:rPr>
              <a:t>peeling</a:t>
            </a: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vykonať hĺbkové čistenie pleti,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aplikovať kozmetické masky a zábaly,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vykonať kozmetickú masáž,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vykonať kompletné kozmetické ošetrenie tváre, tela a rúk      </a:t>
            </a:r>
          </a:p>
          <a:p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     manuálne aj s prístrojovou technikou,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vykonať základné druhy líčenia s korekciou tváre na základe estetického cítenia a módnych trendov,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viesť citlivú a taktnú komunikáciu s ľuďmi, </a:t>
            </a:r>
          </a:p>
          <a:p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-   venovať pozornosť ponuke tovaru a poradenskej službe,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venovať pozornosť získavaniu ďalších zákazníkov a  </a:t>
            </a:r>
          </a:p>
          <a:p>
            <a:r>
              <a:rPr lang="sk-SK" sz="1700" b="1" i="1" dirty="0">
                <a:latin typeface="Californian FB" panose="0207040306080B030204" pitchFamily="18" charset="0"/>
                <a:cs typeface="David" panose="020E0502060401010101" pitchFamily="34" charset="-79"/>
              </a:rPr>
              <a:t> </a:t>
            </a: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    reprezentovaniu kozmetickej prevádzky,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pracovať s registračnou pokladňou,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postupovať podľa hygienických zásad a zásad bezpečnosti práce </a:t>
            </a:r>
          </a:p>
          <a:p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     na prevádzke, </a:t>
            </a:r>
          </a:p>
          <a:p>
            <a:pPr marL="285750" indent="-285750">
              <a:buFontTx/>
              <a:buChar char="-"/>
            </a:pPr>
            <a:r>
              <a:rPr lang="sk-SK" sz="1700" b="1" i="1" dirty="0" smtClean="0">
                <a:latin typeface="Californian FB" panose="0207040306080B030204" pitchFamily="18" charset="0"/>
                <a:cs typeface="David" panose="020E0502060401010101" pitchFamily="34" charset="-79"/>
              </a:rPr>
              <a:t>aplikovať vhodne zvolené materiály. </a:t>
            </a:r>
            <a:endParaRPr lang="sk-SK" sz="1700" b="1" i="1" dirty="0">
              <a:latin typeface="Californian FB" panose="0207040306080B030204" pitchFamily="18" charset="0"/>
              <a:cs typeface="David" panose="020E0502060401010101" pitchFamily="34" charset="-79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28145"/>
          </a:xfrm>
        </p:spPr>
        <p:txBody>
          <a:bodyPr/>
          <a:lstStyle/>
          <a:p>
            <a:r>
              <a:rPr lang="sk-SK" b="1" i="1" dirty="0" smtClean="0">
                <a:latin typeface="Californian FB" panose="0207040306080B030204" pitchFamily="18" charset="0"/>
              </a:rPr>
              <a:t>Žiaci </a:t>
            </a:r>
            <a:r>
              <a:rPr lang="sk-SK" b="1" i="1" dirty="0" smtClean="0">
                <a:latin typeface="Californian FB" panose="0207040306080B030204" pitchFamily="18" charset="0"/>
              </a:rPr>
              <a:t>sa </a:t>
            </a:r>
            <a:r>
              <a:rPr lang="sk-SK" b="1" i="1" dirty="0" err="1" smtClean="0">
                <a:latin typeface="Californian FB" panose="0207040306080B030204" pitchFamily="18" charset="0"/>
              </a:rPr>
              <a:t>nauČia</a:t>
            </a:r>
            <a:endParaRPr lang="sk-SK" b="1" i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5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0" y="3423035"/>
            <a:ext cx="3498583" cy="2595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atin typeface="Californian FB" panose="0207040306080B030204" pitchFamily="18" charset="0"/>
              </a:rPr>
              <a:t>Kozmetické </a:t>
            </a:r>
            <a:r>
              <a:rPr lang="sk-SK" b="1" i="1" dirty="0" smtClean="0">
                <a:latin typeface="Californian FB" panose="0207040306080B030204" pitchFamily="18" charset="0"/>
              </a:rPr>
              <a:t>služby, </a:t>
            </a:r>
            <a:r>
              <a:rPr lang="sk-SK" b="1" i="1" dirty="0" smtClean="0">
                <a:latin typeface="Californian FB" panose="0207040306080B030204" pitchFamily="18" charset="0"/>
              </a:rPr>
              <a:t>ktoré poskytujeme</a:t>
            </a:r>
            <a:endParaRPr lang="sk-SK" b="1" i="1" dirty="0">
              <a:latin typeface="Californian FB" panose="0207040306080B0302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15388" y="2136371"/>
            <a:ext cx="604335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 smtClean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Úprava obočia 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Farbenie obočia a rias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Odborné ošetrenie jednotlivých typov pleti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Rôzne typy masáži 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Depilácia tváre a tela 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Manikúra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Lepenie umelých rias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Denne a večerne </a:t>
            </a:r>
            <a:r>
              <a:rPr lang="sk-SK" sz="2000" b="1" i="1" dirty="0" smtClean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líčenie</a:t>
            </a:r>
            <a:endParaRPr lang="sk-SK" sz="2000" b="1" i="1" dirty="0" smtClean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Odborné </a:t>
            </a:r>
            <a:r>
              <a:rPr lang="sk-SK" sz="2000" b="1" i="1" dirty="0" smtClean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poradenstvo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i="1" dirty="0">
                <a:latin typeface="Californian FB" panose="0207040306080B030204" pitchFamily="18" charset="0"/>
                <a:cs typeface="Times New Roman" panose="02020603050405020304" pitchFamily="18" charset="0"/>
              </a:rPr>
              <a:t> </a:t>
            </a:r>
            <a:r>
              <a:rPr lang="sk-SK" sz="2000" b="1" i="1" dirty="0" smtClean="0">
                <a:latin typeface="Californian FB" panose="0207040306080B030204" pitchFamily="18" charset="0"/>
                <a:cs typeface="Times New Roman" panose="02020603050405020304" pitchFamily="18" charset="0"/>
              </a:rPr>
              <a:t>   - Prístrojové ošetrenie </a:t>
            </a:r>
            <a:endParaRPr lang="sk-SK" sz="2000" b="1" i="1" dirty="0">
              <a:latin typeface="Californian FB" panose="0207040306080B030204" pitchFamily="18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278" y="1737361"/>
            <a:ext cx="3515335" cy="2216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422" y="4522124"/>
            <a:ext cx="3380511" cy="2244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255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F:\2015_2016\stredisko kozmetika\DSCF172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981" y="1685363"/>
            <a:ext cx="5443310" cy="5031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Obrázok 2" descr="F:\2015_2016\stredisko kozmetika\DSCF17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2735" y="1685363"/>
            <a:ext cx="5522747" cy="4914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399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sk-SK" b="1" i="1" dirty="0" smtClean="0">
                <a:latin typeface="Californian FB" panose="0207040306080B030204" pitchFamily="18" charset="0"/>
              </a:rPr>
              <a:t>Kozmetická prevádzka</a:t>
            </a:r>
            <a:endParaRPr lang="sk-SK" b="1" i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0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2460"/>
          </a:xfrm>
        </p:spPr>
        <p:txBody>
          <a:bodyPr>
            <a:normAutofit/>
          </a:bodyPr>
          <a:lstStyle/>
          <a:p>
            <a:r>
              <a:rPr lang="sk-SK" sz="3200" b="1" i="1" dirty="0" smtClean="0">
                <a:latin typeface="Californian FB" panose="0207040306080B030204" pitchFamily="18" charset="0"/>
              </a:rPr>
              <a:t>BIO kozmetika  </a:t>
            </a:r>
            <a:r>
              <a:rPr lang="sk-SK" sz="3200" b="1" i="1" dirty="0" smtClean="0">
                <a:latin typeface="Californian FB" panose="0207040306080B030204" pitchFamily="18" charset="0"/>
              </a:rPr>
              <a:t>SALOOS, s </a:t>
            </a:r>
            <a:r>
              <a:rPr lang="sk-SK" sz="3200" b="1" i="1" dirty="0" smtClean="0">
                <a:latin typeface="Californian FB" panose="0207040306080B030204" pitchFamily="18" charset="0"/>
              </a:rPr>
              <a:t>ktorou pracujeme </a:t>
            </a:r>
            <a:endParaRPr lang="sk-SK" sz="3200" b="1" i="1" dirty="0">
              <a:latin typeface="Californian FB" panose="0207040306080B030204" pitchFamily="18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029" y="1900237"/>
            <a:ext cx="2814870" cy="2148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91" y="1900236"/>
            <a:ext cx="2679689" cy="2148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611" y="1951503"/>
            <a:ext cx="2633253" cy="2096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3" y="4347556"/>
            <a:ext cx="3188302" cy="2277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353" y="4347555"/>
            <a:ext cx="3024447" cy="2277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660" y="4347556"/>
            <a:ext cx="3243049" cy="2277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576" y="1951503"/>
            <a:ext cx="2839810" cy="2096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8121544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Žlto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v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v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178</Words>
  <Application>Microsoft Office PowerPoint</Application>
  <PresentationFormat>Širokouhlá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Californian FB</vt:lpstr>
      <vt:lpstr>David</vt:lpstr>
      <vt:lpstr>Times New Roman</vt:lpstr>
      <vt:lpstr>Tw Cen MT</vt:lpstr>
      <vt:lpstr>Kvapka</vt:lpstr>
      <vt:lpstr>Stredná odborná škola obchodu a služieb, Stavbárska 11, Martin Stredisko odbornej praxe  Odbor kozmetik</vt:lpstr>
      <vt:lpstr> Organizácia  a miesto  Praktického vyučovania </vt:lpstr>
      <vt:lpstr>Žiaci sa nauČia</vt:lpstr>
      <vt:lpstr>Kozmetické služby, ktoré poskytujeme</vt:lpstr>
      <vt:lpstr> Kozmetická prevádzka</vt:lpstr>
      <vt:lpstr>BIO kozmetika  SALOOS, s ktorou pracujeme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Nodzakova</dc:creator>
  <cp:lastModifiedBy>Nodzakova</cp:lastModifiedBy>
  <cp:revision>16</cp:revision>
  <dcterms:created xsi:type="dcterms:W3CDTF">2020-03-06T08:46:35Z</dcterms:created>
  <dcterms:modified xsi:type="dcterms:W3CDTF">2020-03-11T07:08:23Z</dcterms:modified>
</cp:coreProperties>
</file>