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832" r:id="rId2"/>
  </p:sldMasterIdLst>
  <p:notesMasterIdLst>
    <p:notesMasterId r:id="rId13"/>
  </p:notesMasterIdLst>
  <p:handoutMasterIdLst>
    <p:handoutMasterId r:id="rId14"/>
  </p:handoutMasterIdLst>
  <p:sldIdLst>
    <p:sldId id="438" r:id="rId3"/>
    <p:sldId id="427" r:id="rId4"/>
    <p:sldId id="424" r:id="rId5"/>
    <p:sldId id="441" r:id="rId6"/>
    <p:sldId id="442" r:id="rId7"/>
    <p:sldId id="443" r:id="rId8"/>
    <p:sldId id="445" r:id="rId9"/>
    <p:sldId id="439" r:id="rId10"/>
    <p:sldId id="444" r:id="rId11"/>
    <p:sldId id="437" r:id="rId12"/>
  </p:sldIdLst>
  <p:sldSz cx="9144000" cy="6858000" type="screen4x3"/>
  <p:notesSz cx="9928225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91">
          <p15:clr>
            <a:srgbClr val="A4A3A4"/>
          </p15:clr>
        </p15:guide>
        <p15:guide id="4" orient="horz" pos="2944">
          <p15:clr>
            <a:srgbClr val="A4A3A4"/>
          </p15:clr>
        </p15:guide>
        <p15:guide id="5" orient="horz" pos="3859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300">
          <p15:clr>
            <a:srgbClr val="A4A3A4"/>
          </p15:clr>
        </p15:guide>
        <p15:guide id="8" orient="horz" pos="2069">
          <p15:clr>
            <a:srgbClr val="A4A3A4"/>
          </p15:clr>
        </p15:guide>
        <p15:guide id="9" pos="5284">
          <p15:clr>
            <a:srgbClr val="A4A3A4"/>
          </p15:clr>
        </p15:guide>
        <p15:guide id="10" pos="295">
          <p15:clr>
            <a:srgbClr val="A4A3A4"/>
          </p15:clr>
        </p15:guide>
        <p15:guide id="11" pos="5501">
          <p15:clr>
            <a:srgbClr val="A4A3A4"/>
          </p15:clr>
        </p15:guide>
        <p15:guide id="12" pos="255">
          <p15:clr>
            <a:srgbClr val="A4A3A4"/>
          </p15:clr>
        </p15:guide>
        <p15:guide id="13" pos="4558">
          <p15:clr>
            <a:srgbClr val="A4A3A4"/>
          </p15:clr>
        </p15:guide>
        <p15:guide id="14" pos="1156">
          <p15:clr>
            <a:srgbClr val="A4A3A4"/>
          </p15:clr>
        </p15:guide>
        <p15:guide id="15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81C"/>
    <a:srgbClr val="D1D1D1"/>
    <a:srgbClr val="B81F26"/>
    <a:srgbClr val="EABC7E"/>
    <a:srgbClr val="C0BFBF"/>
    <a:srgbClr val="C5DC94"/>
    <a:srgbClr val="7B7A7A"/>
    <a:srgbClr val="9EC44D"/>
    <a:srgbClr val="E5E5E5"/>
    <a:srgbClr val="DE9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t layout 1 - Marker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8292" autoAdjust="0"/>
  </p:normalViewPr>
  <p:slideViewPr>
    <p:cSldViewPr showGuides="1">
      <p:cViewPr varScale="1">
        <p:scale>
          <a:sx n="113" d="100"/>
          <a:sy n="113" d="100"/>
        </p:scale>
        <p:origin x="523" y="96"/>
      </p:cViewPr>
      <p:guideLst>
        <p:guide orient="horz" pos="1026"/>
        <p:guide orient="horz" pos="4020"/>
        <p:guide orient="horz" pos="191"/>
        <p:guide orient="horz" pos="2944"/>
        <p:guide orient="horz" pos="3859"/>
        <p:guide orient="horz" pos="4065"/>
        <p:guide orient="horz" pos="300"/>
        <p:guide orient="horz" pos="2069"/>
        <p:guide pos="5284"/>
        <p:guide pos="295"/>
        <p:guide pos="5501"/>
        <p:guide pos="255"/>
        <p:guide pos="4558"/>
        <p:guide pos="1156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2740F-7F89-4CB2-A9E2-5457C2887D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817DBF1-B6F8-4501-97D4-F4CB7A6FFA9A}">
      <dgm:prSet phldrT="[Tekst]" phldr="1" custT="1"/>
      <dgm:spPr>
        <a:solidFill>
          <a:srgbClr val="7B7A7A"/>
        </a:solidFill>
      </dgm:spPr>
      <dgm:t>
        <a:bodyPr/>
        <a:lstStyle/>
        <a:p>
          <a:endParaRPr lang="da-DK" sz="1600" dirty="0">
            <a:latin typeface="Century Gothic" pitchFamily="34" charset="0"/>
          </a:endParaRPr>
        </a:p>
      </dgm:t>
    </dgm:pt>
    <dgm:pt modelId="{AEF262E1-0DA9-4D5E-91C8-46F3A4BA8665}" type="parTrans" cxnId="{AA72343E-94A6-4EBC-AA4D-284ABB8446A7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AFCD665D-C13F-43CF-859E-A64011438A7C}" type="sibTrans" cxnId="{AA72343E-94A6-4EBC-AA4D-284ABB8446A7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CB0806B4-E6BD-4D99-A065-03415D1ABFC1}">
      <dgm:prSet phldrT="[Tekst]" phldr="1" custT="1"/>
      <dgm:spPr>
        <a:solidFill>
          <a:srgbClr val="7B7A7A"/>
        </a:solidFill>
      </dgm:spPr>
      <dgm:t>
        <a:bodyPr/>
        <a:lstStyle/>
        <a:p>
          <a:endParaRPr lang="da-DK" sz="1600" dirty="0">
            <a:latin typeface="Century Gothic" pitchFamily="34" charset="0"/>
          </a:endParaRPr>
        </a:p>
      </dgm:t>
    </dgm:pt>
    <dgm:pt modelId="{758EC2D2-8D1D-420C-9834-40F5488CD302}" type="parTrans" cxnId="{A1B40E0E-38B6-425B-A267-A1E15B749A1F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79FA73EA-0B9C-489B-BAF5-4C3DD5C8AF7D}" type="sibTrans" cxnId="{A1B40E0E-38B6-425B-A267-A1E15B749A1F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75F320A9-8D19-44B7-B4F8-A4B7EBA10040}">
      <dgm:prSet phldrT="[Tekst]" phldr="1" custT="1"/>
      <dgm:spPr>
        <a:solidFill>
          <a:srgbClr val="7B7A7A"/>
        </a:solidFill>
      </dgm:spPr>
      <dgm:t>
        <a:bodyPr/>
        <a:lstStyle/>
        <a:p>
          <a:endParaRPr lang="da-DK" sz="1600" dirty="0">
            <a:latin typeface="Century Gothic" pitchFamily="34" charset="0"/>
          </a:endParaRPr>
        </a:p>
      </dgm:t>
    </dgm:pt>
    <dgm:pt modelId="{8CEFFEF1-F360-4D3C-AC1B-356289492C76}" type="parTrans" cxnId="{E70D505B-F17F-45E1-952B-CA4875E65B90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03EA2BD6-2C89-44D1-8F8E-B409FF9E7478}" type="sibTrans" cxnId="{E70D505B-F17F-45E1-952B-CA4875E65B90}">
      <dgm:prSet/>
      <dgm:spPr/>
      <dgm:t>
        <a:bodyPr/>
        <a:lstStyle/>
        <a:p>
          <a:endParaRPr lang="da-DK" sz="1600">
            <a:latin typeface="Century Gothic" pitchFamily="34" charset="0"/>
          </a:endParaRPr>
        </a:p>
      </dgm:t>
    </dgm:pt>
    <dgm:pt modelId="{5D3E906F-BBC7-40F6-8458-0E8EF51C6E1F}">
      <dgm:prSet phldrT="[Tekst]" phldr="1" custT="1"/>
      <dgm:spPr>
        <a:solidFill>
          <a:srgbClr val="7B7A7A"/>
        </a:solidFill>
      </dgm:spPr>
      <dgm:t>
        <a:bodyPr/>
        <a:lstStyle/>
        <a:p>
          <a:endParaRPr lang="da-DK" sz="1600" dirty="0">
            <a:latin typeface="Century Gothic" pitchFamily="34" charset="0"/>
          </a:endParaRPr>
        </a:p>
      </dgm:t>
    </dgm:pt>
    <dgm:pt modelId="{3CBFE596-DB17-4707-A7C9-5A30839B58E4}" type="parTrans" cxnId="{F818FF8E-360D-40F2-BCF6-8A5408CB0BD7}">
      <dgm:prSet/>
      <dgm:spPr/>
      <dgm:t>
        <a:bodyPr/>
        <a:lstStyle/>
        <a:p>
          <a:endParaRPr lang="da-DK" sz="1600"/>
        </a:p>
      </dgm:t>
    </dgm:pt>
    <dgm:pt modelId="{88FF6DEF-054D-4BA0-A04C-958C772BD279}" type="sibTrans" cxnId="{F818FF8E-360D-40F2-BCF6-8A5408CB0BD7}">
      <dgm:prSet/>
      <dgm:spPr/>
      <dgm:t>
        <a:bodyPr/>
        <a:lstStyle/>
        <a:p>
          <a:endParaRPr lang="da-DK" sz="1600"/>
        </a:p>
      </dgm:t>
    </dgm:pt>
    <dgm:pt modelId="{00ADF597-674A-4404-BA14-BF5BF8E15C45}" type="pres">
      <dgm:prSet presAssocID="{6632740F-7F89-4CB2-A9E2-5457C2887DF7}" presName="Name0" presStyleCnt="0">
        <dgm:presLayoutVars>
          <dgm:dir/>
          <dgm:animLvl val="lvl"/>
          <dgm:resizeHandles val="exact"/>
        </dgm:presLayoutVars>
      </dgm:prSet>
      <dgm:spPr/>
    </dgm:pt>
    <dgm:pt modelId="{C932FB93-7C56-48CD-BFCA-8F6C1B88969C}" type="pres">
      <dgm:prSet presAssocID="{0817DBF1-B6F8-4501-97D4-F4CB7A6FFA9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CE9E02C-AF50-4899-BD4A-E0266064AB18}" type="pres">
      <dgm:prSet presAssocID="{AFCD665D-C13F-43CF-859E-A64011438A7C}" presName="parTxOnlySpace" presStyleCnt="0"/>
      <dgm:spPr/>
    </dgm:pt>
    <dgm:pt modelId="{05711D6B-956A-491D-99BC-4EB9934A4EC2}" type="pres">
      <dgm:prSet presAssocID="{CB0806B4-E6BD-4D99-A065-03415D1ABFC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2171D5D-80BE-4812-ABDA-CA8335C964F0}" type="pres">
      <dgm:prSet presAssocID="{79FA73EA-0B9C-489B-BAF5-4C3DD5C8AF7D}" presName="parTxOnlySpace" presStyleCnt="0"/>
      <dgm:spPr/>
    </dgm:pt>
    <dgm:pt modelId="{E4ADA9B5-C3AB-4939-8038-5AEADEB0AAA3}" type="pres">
      <dgm:prSet presAssocID="{75F320A9-8D19-44B7-B4F8-A4B7EBA1004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7B07062-78D7-44E8-88AC-5BCA18611DA8}" type="pres">
      <dgm:prSet presAssocID="{03EA2BD6-2C89-44D1-8F8E-B409FF9E7478}" presName="parTxOnlySpace" presStyleCnt="0"/>
      <dgm:spPr/>
    </dgm:pt>
    <dgm:pt modelId="{CB30273C-367F-419D-BE9A-403CAAACED18}" type="pres">
      <dgm:prSet presAssocID="{5D3E906F-BBC7-40F6-8458-0E8EF51C6E1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1B40E0E-38B6-425B-A267-A1E15B749A1F}" srcId="{6632740F-7F89-4CB2-A9E2-5457C2887DF7}" destId="{CB0806B4-E6BD-4D99-A065-03415D1ABFC1}" srcOrd="1" destOrd="0" parTransId="{758EC2D2-8D1D-420C-9834-40F5488CD302}" sibTransId="{79FA73EA-0B9C-489B-BAF5-4C3DD5C8AF7D}"/>
    <dgm:cxn modelId="{3D859BD5-9775-4B35-B251-E820778EA62E}" type="presOf" srcId="{0817DBF1-B6F8-4501-97D4-F4CB7A6FFA9A}" destId="{C932FB93-7C56-48CD-BFCA-8F6C1B88969C}" srcOrd="0" destOrd="0" presId="urn:microsoft.com/office/officeart/2005/8/layout/chevron1"/>
    <dgm:cxn modelId="{1A800641-8EC5-49F7-83FE-F190950D9462}" type="presOf" srcId="{75F320A9-8D19-44B7-B4F8-A4B7EBA10040}" destId="{E4ADA9B5-C3AB-4939-8038-5AEADEB0AAA3}" srcOrd="0" destOrd="0" presId="urn:microsoft.com/office/officeart/2005/8/layout/chevron1"/>
    <dgm:cxn modelId="{16D59068-9326-45E7-AAC6-AA4350B61312}" type="presOf" srcId="{CB0806B4-E6BD-4D99-A065-03415D1ABFC1}" destId="{05711D6B-956A-491D-99BC-4EB9934A4EC2}" srcOrd="0" destOrd="0" presId="urn:microsoft.com/office/officeart/2005/8/layout/chevron1"/>
    <dgm:cxn modelId="{F818FF8E-360D-40F2-BCF6-8A5408CB0BD7}" srcId="{6632740F-7F89-4CB2-A9E2-5457C2887DF7}" destId="{5D3E906F-BBC7-40F6-8458-0E8EF51C6E1F}" srcOrd="3" destOrd="0" parTransId="{3CBFE596-DB17-4707-A7C9-5A30839B58E4}" sibTransId="{88FF6DEF-054D-4BA0-A04C-958C772BD279}"/>
    <dgm:cxn modelId="{AA72343E-94A6-4EBC-AA4D-284ABB8446A7}" srcId="{6632740F-7F89-4CB2-A9E2-5457C2887DF7}" destId="{0817DBF1-B6F8-4501-97D4-F4CB7A6FFA9A}" srcOrd="0" destOrd="0" parTransId="{AEF262E1-0DA9-4D5E-91C8-46F3A4BA8665}" sibTransId="{AFCD665D-C13F-43CF-859E-A64011438A7C}"/>
    <dgm:cxn modelId="{E70D505B-F17F-45E1-952B-CA4875E65B90}" srcId="{6632740F-7F89-4CB2-A9E2-5457C2887DF7}" destId="{75F320A9-8D19-44B7-B4F8-A4B7EBA10040}" srcOrd="2" destOrd="0" parTransId="{8CEFFEF1-F360-4D3C-AC1B-356289492C76}" sibTransId="{03EA2BD6-2C89-44D1-8F8E-B409FF9E7478}"/>
    <dgm:cxn modelId="{0CA91A45-37B7-4A2C-BFFE-D11FBE08694F}" type="presOf" srcId="{6632740F-7F89-4CB2-A9E2-5457C2887DF7}" destId="{00ADF597-674A-4404-BA14-BF5BF8E15C45}" srcOrd="0" destOrd="0" presId="urn:microsoft.com/office/officeart/2005/8/layout/chevron1"/>
    <dgm:cxn modelId="{4B94AD0E-655A-43D5-AA3D-FB5DA3716388}" type="presOf" srcId="{5D3E906F-BBC7-40F6-8458-0E8EF51C6E1F}" destId="{CB30273C-367F-419D-BE9A-403CAAACED18}" srcOrd="0" destOrd="0" presId="urn:microsoft.com/office/officeart/2005/8/layout/chevron1"/>
    <dgm:cxn modelId="{917590D0-9512-4A1E-AB5B-2735F82F7D0F}" type="presParOf" srcId="{00ADF597-674A-4404-BA14-BF5BF8E15C45}" destId="{C932FB93-7C56-48CD-BFCA-8F6C1B88969C}" srcOrd="0" destOrd="0" presId="urn:microsoft.com/office/officeart/2005/8/layout/chevron1"/>
    <dgm:cxn modelId="{0E80D76D-AC2F-4C10-9A8D-17AF90C73CC5}" type="presParOf" srcId="{00ADF597-674A-4404-BA14-BF5BF8E15C45}" destId="{0CE9E02C-AF50-4899-BD4A-E0266064AB18}" srcOrd="1" destOrd="0" presId="urn:microsoft.com/office/officeart/2005/8/layout/chevron1"/>
    <dgm:cxn modelId="{9A71AA99-FB13-4714-B1B2-FAF0458E8BBB}" type="presParOf" srcId="{00ADF597-674A-4404-BA14-BF5BF8E15C45}" destId="{05711D6B-956A-491D-99BC-4EB9934A4EC2}" srcOrd="2" destOrd="0" presId="urn:microsoft.com/office/officeart/2005/8/layout/chevron1"/>
    <dgm:cxn modelId="{665E8F74-BD11-4CB9-BE97-0D8D03B9B6FF}" type="presParOf" srcId="{00ADF597-674A-4404-BA14-BF5BF8E15C45}" destId="{E2171D5D-80BE-4812-ABDA-CA8335C964F0}" srcOrd="3" destOrd="0" presId="urn:microsoft.com/office/officeart/2005/8/layout/chevron1"/>
    <dgm:cxn modelId="{60ABFBCA-3C7D-47E5-9AEF-6F7EDF61C476}" type="presParOf" srcId="{00ADF597-674A-4404-BA14-BF5BF8E15C45}" destId="{E4ADA9B5-C3AB-4939-8038-5AEADEB0AAA3}" srcOrd="4" destOrd="0" presId="urn:microsoft.com/office/officeart/2005/8/layout/chevron1"/>
    <dgm:cxn modelId="{39A5470F-F1C2-49F5-BFC9-222CCA68DFEF}" type="presParOf" srcId="{00ADF597-674A-4404-BA14-BF5BF8E15C45}" destId="{F7B07062-78D7-44E8-88AC-5BCA18611DA8}" srcOrd="5" destOrd="0" presId="urn:microsoft.com/office/officeart/2005/8/layout/chevron1"/>
    <dgm:cxn modelId="{852E74BA-ACAC-4CEB-9D80-91227EDE98B2}" type="presParOf" srcId="{00ADF597-674A-4404-BA14-BF5BF8E15C45}" destId="{CB30273C-367F-419D-BE9A-403CAAACED1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0035"/>
          </a:xfrm>
          <a:prstGeom prst="rect">
            <a:avLst/>
          </a:prstGeom>
        </p:spPr>
        <p:txBody>
          <a:bodyPr vert="horz" lIns="63148" tIns="31574" rIns="63148" bIns="31574" rtlCol="0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24404" y="0"/>
            <a:ext cx="4302231" cy="340035"/>
          </a:xfrm>
          <a:prstGeom prst="rect">
            <a:avLst/>
          </a:prstGeom>
        </p:spPr>
        <p:txBody>
          <a:bodyPr vert="horz" lIns="63148" tIns="31574" rIns="63148" bIns="31574" rtlCol="0"/>
          <a:lstStyle>
            <a:lvl1pPr algn="r">
              <a:defRPr sz="800"/>
            </a:lvl1pPr>
          </a:lstStyle>
          <a:p>
            <a:fld id="{8E79814A-DCD1-4193-B2A7-4DCAB72DC435}" type="datetimeFigureOut">
              <a:rPr lang="da-DK" smtClean="0"/>
              <a:pPr/>
              <a:t>12-01-2018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6887"/>
            <a:ext cx="4302231" cy="339281"/>
          </a:xfrm>
          <a:prstGeom prst="rect">
            <a:avLst/>
          </a:prstGeom>
        </p:spPr>
        <p:txBody>
          <a:bodyPr vert="horz" lIns="63148" tIns="31574" rIns="63148" bIns="31574" rtlCol="0" anchor="b"/>
          <a:lstStyle>
            <a:lvl1pPr algn="l">
              <a:defRPr sz="8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24404" y="6456887"/>
            <a:ext cx="4302231" cy="339281"/>
          </a:xfrm>
          <a:prstGeom prst="rect">
            <a:avLst/>
          </a:prstGeom>
        </p:spPr>
        <p:txBody>
          <a:bodyPr vert="horz" lIns="63148" tIns="31574" rIns="63148" bIns="31574" rtlCol="0" anchor="b"/>
          <a:lstStyle>
            <a:lvl1pPr algn="r">
              <a:defRPr sz="800"/>
            </a:lvl1pPr>
          </a:lstStyle>
          <a:p>
            <a:fld id="{DBF67700-6894-4173-9BF4-08A13A8A9BE9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884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39884"/>
          </a:xfrm>
          <a:prstGeom prst="rect">
            <a:avLst/>
          </a:prstGeom>
        </p:spPr>
        <p:txBody>
          <a:bodyPr vert="horz" lIns="91230" tIns="45614" rIns="91230" bIns="4561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339884"/>
          </a:xfrm>
          <a:prstGeom prst="rect">
            <a:avLst/>
          </a:prstGeom>
        </p:spPr>
        <p:txBody>
          <a:bodyPr vert="horz" lIns="91230" tIns="45614" rIns="91230" bIns="45614" rtlCol="0"/>
          <a:lstStyle>
            <a:lvl1pPr algn="r">
              <a:defRPr sz="1200"/>
            </a:lvl1pPr>
          </a:lstStyle>
          <a:p>
            <a:fld id="{35F42773-AF50-4625-AAFE-A5100B0E2FBD}" type="datetimeFigureOut">
              <a:rPr lang="da-DK" smtClean="0"/>
              <a:pPr/>
              <a:t>12-01-2018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0" tIns="45614" rIns="91230" bIns="4561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79" cy="3058954"/>
          </a:xfrm>
          <a:prstGeom prst="rect">
            <a:avLst/>
          </a:prstGeom>
        </p:spPr>
        <p:txBody>
          <a:bodyPr vert="horz" lIns="91230" tIns="45614" rIns="91230" bIns="45614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230" tIns="45614" rIns="91230" bIns="4561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230" tIns="45614" rIns="91230" bIns="45614" rtlCol="0" anchor="b"/>
          <a:lstStyle>
            <a:lvl1pPr algn="r">
              <a:defRPr sz="1200"/>
            </a:lvl1pPr>
          </a:lstStyle>
          <a:p>
            <a:fld id="{366070AE-70A3-402B-88B0-0BA010C29820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04DB-E03B-4215-B85C-C8B374553E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04DB-E03B-4215-B85C-C8B374553E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no\Desktop\2569_ECCO_PPT\Materiale fra SFL_2Nov12\Forside_Financ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9"/>
          <a:stretch/>
        </p:blipFill>
        <p:spPr bwMode="auto">
          <a:xfrm>
            <a:off x="467544" y="463125"/>
            <a:ext cx="8265294" cy="455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620688"/>
            <a:ext cx="6496124" cy="2016224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132856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15"/>
          </p:nvPr>
        </p:nvSpPr>
        <p:spPr>
          <a:xfrm>
            <a:off x="4716016" y="2151152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9" name="Pladsholder til indhold 4"/>
          <p:cNvSpPr>
            <a:spLocks noGrp="1"/>
          </p:cNvSpPr>
          <p:nvPr>
            <p:ph sz="quarter" idx="16"/>
          </p:nvPr>
        </p:nvSpPr>
        <p:spPr>
          <a:xfrm>
            <a:off x="4715768" y="1628800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idx="17"/>
          </p:nvPr>
        </p:nvSpPr>
        <p:spPr>
          <a:xfrm>
            <a:off x="395288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8"/>
          </p:nvPr>
        </p:nvSpPr>
        <p:spPr>
          <a:xfrm>
            <a:off x="395040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2"/>
          <p:cNvSpPr>
            <a:spLocks noGrp="1"/>
          </p:cNvSpPr>
          <p:nvPr>
            <p:ph idx="19"/>
          </p:nvPr>
        </p:nvSpPr>
        <p:spPr>
          <a:xfrm>
            <a:off x="4716264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3" name="Pladsholder til indhold 4"/>
          <p:cNvSpPr>
            <a:spLocks noGrp="1"/>
          </p:cNvSpPr>
          <p:nvPr>
            <p:ph sz="quarter" idx="20"/>
          </p:nvPr>
        </p:nvSpPr>
        <p:spPr>
          <a:xfrm>
            <a:off x="4716016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7342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4716016" y="2132856"/>
            <a:ext cx="4016822" cy="424847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4"/>
          <p:cNvSpPr>
            <a:spLocks noGrp="1"/>
          </p:cNvSpPr>
          <p:nvPr>
            <p:ph sz="quarter" idx="11"/>
          </p:nvPr>
        </p:nvSpPr>
        <p:spPr>
          <a:xfrm>
            <a:off x="4715768" y="1610504"/>
            <a:ext cx="4017070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395784" y="2151152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4"/>
          <p:cNvSpPr>
            <a:spLocks noGrp="1"/>
          </p:cNvSpPr>
          <p:nvPr>
            <p:ph sz="quarter" idx="16"/>
          </p:nvPr>
        </p:nvSpPr>
        <p:spPr>
          <a:xfrm>
            <a:off x="395536" y="1628800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19"/>
          </p:nvPr>
        </p:nvSpPr>
        <p:spPr>
          <a:xfrm>
            <a:off x="396032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4" name="Pladsholder til indhold 4"/>
          <p:cNvSpPr>
            <a:spLocks noGrp="1"/>
          </p:cNvSpPr>
          <p:nvPr>
            <p:ph sz="quarter" idx="20"/>
          </p:nvPr>
        </p:nvSpPr>
        <p:spPr>
          <a:xfrm>
            <a:off x="395784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019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4716016" y="2132856"/>
            <a:ext cx="4016822" cy="1800200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4"/>
          <p:cNvSpPr>
            <a:spLocks noGrp="1"/>
          </p:cNvSpPr>
          <p:nvPr>
            <p:ph sz="quarter" idx="11"/>
          </p:nvPr>
        </p:nvSpPr>
        <p:spPr>
          <a:xfrm>
            <a:off x="4715768" y="1610504"/>
            <a:ext cx="4017070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395784" y="2151152"/>
            <a:ext cx="4032448" cy="4188688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4"/>
          <p:cNvSpPr>
            <a:spLocks noGrp="1"/>
          </p:cNvSpPr>
          <p:nvPr>
            <p:ph sz="quarter" idx="16"/>
          </p:nvPr>
        </p:nvSpPr>
        <p:spPr>
          <a:xfrm>
            <a:off x="395536" y="1628800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19"/>
          </p:nvPr>
        </p:nvSpPr>
        <p:spPr>
          <a:xfrm>
            <a:off x="4716016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4" name="Pladsholder til indhold 4"/>
          <p:cNvSpPr>
            <a:spLocks noGrp="1"/>
          </p:cNvSpPr>
          <p:nvPr>
            <p:ph sz="quarter" idx="20"/>
          </p:nvPr>
        </p:nvSpPr>
        <p:spPr>
          <a:xfrm>
            <a:off x="4715768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6170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4716016" y="2230437"/>
            <a:ext cx="4016822" cy="1693863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indhold 2"/>
          <p:cNvSpPr>
            <a:spLocks noGrp="1"/>
          </p:cNvSpPr>
          <p:nvPr>
            <p:ph idx="15"/>
          </p:nvPr>
        </p:nvSpPr>
        <p:spPr>
          <a:xfrm>
            <a:off x="395784" y="2151152"/>
            <a:ext cx="4032448" cy="178190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4"/>
          <p:cNvSpPr>
            <a:spLocks noGrp="1"/>
          </p:cNvSpPr>
          <p:nvPr>
            <p:ph sz="quarter" idx="16"/>
          </p:nvPr>
        </p:nvSpPr>
        <p:spPr>
          <a:xfrm>
            <a:off x="395536" y="1628800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19"/>
          </p:nvPr>
        </p:nvSpPr>
        <p:spPr>
          <a:xfrm>
            <a:off x="4716016" y="4673600"/>
            <a:ext cx="4032448" cy="1660525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21"/>
          </p:nvPr>
        </p:nvSpPr>
        <p:spPr>
          <a:xfrm>
            <a:off x="395784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9" name="Pladsholder til indhold 4"/>
          <p:cNvSpPr>
            <a:spLocks noGrp="1"/>
          </p:cNvSpPr>
          <p:nvPr>
            <p:ph sz="quarter" idx="22"/>
          </p:nvPr>
        </p:nvSpPr>
        <p:spPr>
          <a:xfrm>
            <a:off x="395536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87011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x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7"/>
            <a:ext cx="4115445" cy="3671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0"/>
          </p:nvPr>
        </p:nvSpPr>
        <p:spPr>
          <a:xfrm>
            <a:off x="4644008" y="2421532"/>
            <a:ext cx="4104456" cy="3671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783080"/>
            <a:ext cx="410470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2"/>
          </p:nvPr>
        </p:nvSpPr>
        <p:spPr>
          <a:xfrm>
            <a:off x="4643760" y="1783080"/>
            <a:ext cx="4089078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587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pictur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2435224"/>
            <a:ext cx="8337550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288" y="3356993"/>
            <a:ext cx="8337550" cy="273583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467544" y="458789"/>
            <a:ext cx="8265294" cy="1890092"/>
          </a:xfrm>
        </p:spPr>
        <p:txBody>
          <a:bodyPr/>
          <a:lstStyle/>
          <a:p>
            <a:endParaRPr lang="da-DK"/>
          </a:p>
        </p:txBody>
      </p:sp>
      <p:pic>
        <p:nvPicPr>
          <p:cNvPr id="7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527371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7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x2_2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4915021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7"/>
            <a:ext cx="4908178" cy="36718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724128" y="458788"/>
            <a:ext cx="3008710" cy="3258244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billede 11"/>
          <p:cNvSpPr>
            <a:spLocks noGrp="1"/>
          </p:cNvSpPr>
          <p:nvPr>
            <p:ph type="pic" sz="quarter" idx="11"/>
          </p:nvPr>
        </p:nvSpPr>
        <p:spPr>
          <a:xfrm>
            <a:off x="5724128" y="3861047"/>
            <a:ext cx="3008710" cy="2232249"/>
          </a:xfrm>
        </p:spPr>
        <p:txBody>
          <a:bodyPr/>
          <a:lstStyle/>
          <a:p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Pladsholder til indhold 4"/>
          <p:cNvSpPr>
            <a:spLocks noGrp="1"/>
          </p:cNvSpPr>
          <p:nvPr>
            <p:ph sz="quarter" idx="12"/>
          </p:nvPr>
        </p:nvSpPr>
        <p:spPr>
          <a:xfrm>
            <a:off x="395289" y="1783080"/>
            <a:ext cx="4896792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8273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013" y="2420938"/>
            <a:ext cx="5280115" cy="792038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468313" y="458788"/>
            <a:ext cx="5091112" cy="1890711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5724525" y="458788"/>
            <a:ext cx="2986088" cy="2817812"/>
          </a:xfrm>
        </p:spPr>
        <p:txBody>
          <a:bodyPr/>
          <a:lstStyle/>
          <a:p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2"/>
          </p:nvPr>
        </p:nvSpPr>
        <p:spPr>
          <a:xfrm>
            <a:off x="468313" y="3429000"/>
            <a:ext cx="3024187" cy="1872208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3690258" y="3429000"/>
            <a:ext cx="1869168" cy="1872208"/>
          </a:xfrm>
        </p:spPr>
        <p:txBody>
          <a:bodyPr/>
          <a:lstStyle/>
          <a:p>
            <a:endParaRPr lang="da-DK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5724525" y="3429000"/>
            <a:ext cx="2989037" cy="1872208"/>
          </a:xfrm>
        </p:spPr>
        <p:txBody>
          <a:bodyPr/>
          <a:lstStyle/>
          <a:p>
            <a:endParaRPr lang="da-DK"/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_with_pictures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784" y="306279"/>
            <a:ext cx="8258054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724128" y="1341438"/>
            <a:ext cx="3008710" cy="230358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billede 11"/>
          <p:cNvSpPr>
            <a:spLocks noGrp="1"/>
          </p:cNvSpPr>
          <p:nvPr>
            <p:ph type="pic" sz="quarter" idx="12"/>
          </p:nvPr>
        </p:nvSpPr>
        <p:spPr>
          <a:xfrm>
            <a:off x="457200" y="1341438"/>
            <a:ext cx="5090746" cy="4751387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724525" y="3800475"/>
            <a:ext cx="3008313" cy="2292821"/>
          </a:xfrm>
        </p:spPr>
        <p:txBody>
          <a:bodyPr/>
          <a:lstStyle/>
          <a:p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3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4915021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4547" y="1844824"/>
            <a:ext cx="4475485" cy="424800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435600" y="458787"/>
            <a:ext cx="3297238" cy="5634037"/>
          </a:xfrm>
        </p:spPr>
        <p:txBody>
          <a:bodyPr/>
          <a:lstStyle/>
          <a:p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x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060897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02128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556792"/>
            <a:ext cx="410470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2"/>
          </p:nvPr>
        </p:nvSpPr>
        <p:spPr>
          <a:xfrm>
            <a:off x="4643760" y="1556792"/>
            <a:ext cx="4089078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3347864" y="2060898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4"/>
          </p:nvPr>
        </p:nvSpPr>
        <p:spPr>
          <a:xfrm>
            <a:off x="384547" y="2420936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5"/>
          </p:nvPr>
        </p:nvSpPr>
        <p:spPr>
          <a:xfrm>
            <a:off x="3347864" y="2420937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2"/>
          <p:cNvSpPr>
            <a:spLocks noGrp="1"/>
          </p:cNvSpPr>
          <p:nvPr>
            <p:ph idx="16"/>
          </p:nvPr>
        </p:nvSpPr>
        <p:spPr>
          <a:xfrm>
            <a:off x="384547" y="278092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7" name="Pladsholder til indhold 2"/>
          <p:cNvSpPr>
            <a:spLocks noGrp="1"/>
          </p:cNvSpPr>
          <p:nvPr>
            <p:ph idx="17"/>
          </p:nvPr>
        </p:nvSpPr>
        <p:spPr>
          <a:xfrm>
            <a:off x="3347864" y="2780929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18"/>
          </p:nvPr>
        </p:nvSpPr>
        <p:spPr>
          <a:xfrm>
            <a:off x="384547" y="3140967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idx="19"/>
          </p:nvPr>
        </p:nvSpPr>
        <p:spPr>
          <a:xfrm>
            <a:off x="3347864" y="3140968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idx="20"/>
          </p:nvPr>
        </p:nvSpPr>
        <p:spPr>
          <a:xfrm>
            <a:off x="384547" y="350100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21"/>
          </p:nvPr>
        </p:nvSpPr>
        <p:spPr>
          <a:xfrm>
            <a:off x="3347864" y="3501009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2"/>
          <p:cNvSpPr>
            <a:spLocks noGrp="1"/>
          </p:cNvSpPr>
          <p:nvPr>
            <p:ph idx="22"/>
          </p:nvPr>
        </p:nvSpPr>
        <p:spPr>
          <a:xfrm>
            <a:off x="384547" y="3861047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3" name="Pladsholder til indhold 2"/>
          <p:cNvSpPr>
            <a:spLocks noGrp="1"/>
          </p:cNvSpPr>
          <p:nvPr>
            <p:ph idx="23"/>
          </p:nvPr>
        </p:nvSpPr>
        <p:spPr>
          <a:xfrm>
            <a:off x="3347864" y="3861048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4" name="Pladsholder til indhold 2"/>
          <p:cNvSpPr>
            <a:spLocks noGrp="1"/>
          </p:cNvSpPr>
          <p:nvPr>
            <p:ph idx="24"/>
          </p:nvPr>
        </p:nvSpPr>
        <p:spPr>
          <a:xfrm>
            <a:off x="384547" y="422103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5" name="Pladsholder til indhold 2"/>
          <p:cNvSpPr>
            <a:spLocks noGrp="1"/>
          </p:cNvSpPr>
          <p:nvPr>
            <p:ph idx="25"/>
          </p:nvPr>
        </p:nvSpPr>
        <p:spPr>
          <a:xfrm>
            <a:off x="3347864" y="4221040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6" name="Pladsholder til indhold 2"/>
          <p:cNvSpPr>
            <a:spLocks noGrp="1"/>
          </p:cNvSpPr>
          <p:nvPr>
            <p:ph idx="26"/>
          </p:nvPr>
        </p:nvSpPr>
        <p:spPr>
          <a:xfrm>
            <a:off x="384547" y="458107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7" name="Pladsholder til indhold 2"/>
          <p:cNvSpPr>
            <a:spLocks noGrp="1"/>
          </p:cNvSpPr>
          <p:nvPr>
            <p:ph idx="27"/>
          </p:nvPr>
        </p:nvSpPr>
        <p:spPr>
          <a:xfrm>
            <a:off x="3347864" y="4581079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8" name="Pladsholder til indhold 2"/>
          <p:cNvSpPr>
            <a:spLocks noGrp="1"/>
          </p:cNvSpPr>
          <p:nvPr>
            <p:ph idx="28"/>
          </p:nvPr>
        </p:nvSpPr>
        <p:spPr>
          <a:xfrm>
            <a:off x="384547" y="494116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9" name="Pladsholder til indhold 2"/>
          <p:cNvSpPr>
            <a:spLocks noGrp="1"/>
          </p:cNvSpPr>
          <p:nvPr>
            <p:ph idx="29"/>
          </p:nvPr>
        </p:nvSpPr>
        <p:spPr>
          <a:xfrm>
            <a:off x="3347864" y="4941169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0" name="Pladsholder til indhold 2"/>
          <p:cNvSpPr>
            <a:spLocks noGrp="1"/>
          </p:cNvSpPr>
          <p:nvPr>
            <p:ph idx="30"/>
          </p:nvPr>
        </p:nvSpPr>
        <p:spPr>
          <a:xfrm>
            <a:off x="384547" y="5301160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1" name="Pladsholder til indhold 2"/>
          <p:cNvSpPr>
            <a:spLocks noGrp="1"/>
          </p:cNvSpPr>
          <p:nvPr>
            <p:ph idx="31"/>
          </p:nvPr>
        </p:nvSpPr>
        <p:spPr>
          <a:xfrm>
            <a:off x="3347864" y="5301161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2" name="Pladsholder til indhold 2"/>
          <p:cNvSpPr>
            <a:spLocks noGrp="1"/>
          </p:cNvSpPr>
          <p:nvPr>
            <p:ph idx="32"/>
          </p:nvPr>
        </p:nvSpPr>
        <p:spPr>
          <a:xfrm>
            <a:off x="384547" y="566119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3" name="Pladsholder til indhold 2"/>
          <p:cNvSpPr>
            <a:spLocks noGrp="1"/>
          </p:cNvSpPr>
          <p:nvPr>
            <p:ph idx="33"/>
          </p:nvPr>
        </p:nvSpPr>
        <p:spPr>
          <a:xfrm>
            <a:off x="3347864" y="5661200"/>
            <a:ext cx="849188" cy="36004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4" name="Pladsholder til indhold 2"/>
          <p:cNvSpPr>
            <a:spLocks noGrp="1"/>
          </p:cNvSpPr>
          <p:nvPr>
            <p:ph idx="34"/>
          </p:nvPr>
        </p:nvSpPr>
        <p:spPr>
          <a:xfrm>
            <a:off x="4644008" y="206084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5" name="Pladsholder til indhold 2"/>
          <p:cNvSpPr>
            <a:spLocks noGrp="1"/>
          </p:cNvSpPr>
          <p:nvPr>
            <p:ph idx="35"/>
          </p:nvPr>
        </p:nvSpPr>
        <p:spPr>
          <a:xfrm>
            <a:off x="7596336" y="2060972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6" name="Pladsholder til indhold 2"/>
          <p:cNvSpPr>
            <a:spLocks noGrp="1"/>
          </p:cNvSpPr>
          <p:nvPr>
            <p:ph idx="36"/>
          </p:nvPr>
        </p:nvSpPr>
        <p:spPr>
          <a:xfrm>
            <a:off x="4644008" y="2420887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7" name="Pladsholder til indhold 2"/>
          <p:cNvSpPr>
            <a:spLocks noGrp="1"/>
          </p:cNvSpPr>
          <p:nvPr>
            <p:ph idx="37"/>
          </p:nvPr>
        </p:nvSpPr>
        <p:spPr>
          <a:xfrm>
            <a:off x="7596336" y="2421011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8" name="Pladsholder til indhold 2"/>
          <p:cNvSpPr>
            <a:spLocks noGrp="1"/>
          </p:cNvSpPr>
          <p:nvPr>
            <p:ph idx="38"/>
          </p:nvPr>
        </p:nvSpPr>
        <p:spPr>
          <a:xfrm>
            <a:off x="4644008" y="278087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9" name="Pladsholder til indhold 2"/>
          <p:cNvSpPr>
            <a:spLocks noGrp="1"/>
          </p:cNvSpPr>
          <p:nvPr>
            <p:ph idx="39"/>
          </p:nvPr>
        </p:nvSpPr>
        <p:spPr>
          <a:xfrm>
            <a:off x="7596336" y="2781003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0" name="Pladsholder til indhold 2"/>
          <p:cNvSpPr>
            <a:spLocks noGrp="1"/>
          </p:cNvSpPr>
          <p:nvPr>
            <p:ph idx="40"/>
          </p:nvPr>
        </p:nvSpPr>
        <p:spPr>
          <a:xfrm>
            <a:off x="4644008" y="314091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1" name="Pladsholder til indhold 2"/>
          <p:cNvSpPr>
            <a:spLocks noGrp="1"/>
          </p:cNvSpPr>
          <p:nvPr>
            <p:ph idx="41"/>
          </p:nvPr>
        </p:nvSpPr>
        <p:spPr>
          <a:xfrm>
            <a:off x="7596336" y="3141042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2" name="Pladsholder til indhold 2"/>
          <p:cNvSpPr>
            <a:spLocks noGrp="1"/>
          </p:cNvSpPr>
          <p:nvPr>
            <p:ph idx="42"/>
          </p:nvPr>
        </p:nvSpPr>
        <p:spPr>
          <a:xfrm>
            <a:off x="4644008" y="350095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3" name="Pladsholder til indhold 2"/>
          <p:cNvSpPr>
            <a:spLocks noGrp="1"/>
          </p:cNvSpPr>
          <p:nvPr>
            <p:ph idx="43"/>
          </p:nvPr>
        </p:nvSpPr>
        <p:spPr>
          <a:xfrm>
            <a:off x="7596336" y="3501083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4" name="Pladsholder til indhold 2"/>
          <p:cNvSpPr>
            <a:spLocks noGrp="1"/>
          </p:cNvSpPr>
          <p:nvPr>
            <p:ph idx="44"/>
          </p:nvPr>
        </p:nvSpPr>
        <p:spPr>
          <a:xfrm>
            <a:off x="4644008" y="3860998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5" name="Pladsholder til indhold 2"/>
          <p:cNvSpPr>
            <a:spLocks noGrp="1"/>
          </p:cNvSpPr>
          <p:nvPr>
            <p:ph idx="45"/>
          </p:nvPr>
        </p:nvSpPr>
        <p:spPr>
          <a:xfrm>
            <a:off x="7596336" y="3861122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6" name="Pladsholder til indhold 2"/>
          <p:cNvSpPr>
            <a:spLocks noGrp="1"/>
          </p:cNvSpPr>
          <p:nvPr>
            <p:ph idx="46"/>
          </p:nvPr>
        </p:nvSpPr>
        <p:spPr>
          <a:xfrm>
            <a:off x="4644008" y="4220990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7" name="Pladsholder til indhold 2"/>
          <p:cNvSpPr>
            <a:spLocks noGrp="1"/>
          </p:cNvSpPr>
          <p:nvPr>
            <p:ph idx="47"/>
          </p:nvPr>
        </p:nvSpPr>
        <p:spPr>
          <a:xfrm>
            <a:off x="7596336" y="4221114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8" name="Pladsholder til indhold 2"/>
          <p:cNvSpPr>
            <a:spLocks noGrp="1"/>
          </p:cNvSpPr>
          <p:nvPr>
            <p:ph idx="48"/>
          </p:nvPr>
        </p:nvSpPr>
        <p:spPr>
          <a:xfrm>
            <a:off x="4644008" y="458102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9" name="Pladsholder til indhold 2"/>
          <p:cNvSpPr>
            <a:spLocks noGrp="1"/>
          </p:cNvSpPr>
          <p:nvPr>
            <p:ph idx="49"/>
          </p:nvPr>
        </p:nvSpPr>
        <p:spPr>
          <a:xfrm>
            <a:off x="7596336" y="4581153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0" name="Pladsholder til indhold 2"/>
          <p:cNvSpPr>
            <a:spLocks noGrp="1"/>
          </p:cNvSpPr>
          <p:nvPr>
            <p:ph idx="50"/>
          </p:nvPr>
        </p:nvSpPr>
        <p:spPr>
          <a:xfrm>
            <a:off x="4644008" y="4941119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1" name="Pladsholder til indhold 2"/>
          <p:cNvSpPr>
            <a:spLocks noGrp="1"/>
          </p:cNvSpPr>
          <p:nvPr>
            <p:ph idx="51"/>
          </p:nvPr>
        </p:nvSpPr>
        <p:spPr>
          <a:xfrm>
            <a:off x="7596336" y="4941243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2" name="Pladsholder til indhold 2"/>
          <p:cNvSpPr>
            <a:spLocks noGrp="1"/>
          </p:cNvSpPr>
          <p:nvPr>
            <p:ph idx="52"/>
          </p:nvPr>
        </p:nvSpPr>
        <p:spPr>
          <a:xfrm>
            <a:off x="4644008" y="5301111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3" name="Pladsholder til indhold 2"/>
          <p:cNvSpPr>
            <a:spLocks noGrp="1"/>
          </p:cNvSpPr>
          <p:nvPr>
            <p:ph idx="53"/>
          </p:nvPr>
        </p:nvSpPr>
        <p:spPr>
          <a:xfrm>
            <a:off x="7596336" y="5301235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4" name="Pladsholder til indhold 2"/>
          <p:cNvSpPr>
            <a:spLocks noGrp="1"/>
          </p:cNvSpPr>
          <p:nvPr>
            <p:ph idx="54"/>
          </p:nvPr>
        </p:nvSpPr>
        <p:spPr>
          <a:xfrm>
            <a:off x="4644008" y="5661150"/>
            <a:ext cx="3122241" cy="3599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5" name="Pladsholder til indhold 2"/>
          <p:cNvSpPr>
            <a:spLocks noGrp="1"/>
          </p:cNvSpPr>
          <p:nvPr>
            <p:ph idx="55"/>
          </p:nvPr>
        </p:nvSpPr>
        <p:spPr>
          <a:xfrm>
            <a:off x="7596336" y="5661274"/>
            <a:ext cx="876051" cy="359867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5348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98107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1" y="2060847"/>
            <a:ext cx="7344817" cy="37444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7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899592" y="1785145"/>
            <a:ext cx="3456384" cy="4198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1"/>
          </p:nvPr>
        </p:nvSpPr>
        <p:spPr>
          <a:xfrm>
            <a:off x="4788024" y="1785144"/>
            <a:ext cx="3456384" cy="41989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132856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15"/>
          </p:nvPr>
        </p:nvSpPr>
        <p:spPr>
          <a:xfrm>
            <a:off x="4716016" y="1773238"/>
            <a:ext cx="4032448" cy="210603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idx="17"/>
          </p:nvPr>
        </p:nvSpPr>
        <p:spPr>
          <a:xfrm>
            <a:off x="395288" y="4599424"/>
            <a:ext cx="4032448" cy="1728117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8"/>
          </p:nvPr>
        </p:nvSpPr>
        <p:spPr>
          <a:xfrm>
            <a:off x="395040" y="4077072"/>
            <a:ext cx="4032685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2"/>
          <p:cNvSpPr>
            <a:spLocks noGrp="1"/>
          </p:cNvSpPr>
          <p:nvPr>
            <p:ph idx="19"/>
          </p:nvPr>
        </p:nvSpPr>
        <p:spPr>
          <a:xfrm>
            <a:off x="4716264" y="4149080"/>
            <a:ext cx="4032448" cy="2178461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619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7" y="2132856"/>
            <a:ext cx="2621984" cy="410445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610504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8" name="Pladsholder til indhold 2"/>
          <p:cNvSpPr>
            <a:spLocks noGrp="1"/>
          </p:cNvSpPr>
          <p:nvPr>
            <p:ph idx="15"/>
          </p:nvPr>
        </p:nvSpPr>
        <p:spPr>
          <a:xfrm>
            <a:off x="3246160" y="2151152"/>
            <a:ext cx="2621984" cy="410445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9" name="Pladsholder til indhold 4"/>
          <p:cNvSpPr>
            <a:spLocks noGrp="1"/>
          </p:cNvSpPr>
          <p:nvPr>
            <p:ph sz="quarter" idx="16"/>
          </p:nvPr>
        </p:nvSpPr>
        <p:spPr>
          <a:xfrm>
            <a:off x="3245912" y="162880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0" name="Pladsholder til indhold 2"/>
          <p:cNvSpPr>
            <a:spLocks noGrp="1"/>
          </p:cNvSpPr>
          <p:nvPr>
            <p:ph idx="17"/>
          </p:nvPr>
        </p:nvSpPr>
        <p:spPr>
          <a:xfrm>
            <a:off x="6084416" y="2151152"/>
            <a:ext cx="2621984" cy="410445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1" name="Pladsholder til indhold 4"/>
          <p:cNvSpPr>
            <a:spLocks noGrp="1"/>
          </p:cNvSpPr>
          <p:nvPr>
            <p:ph sz="quarter" idx="18"/>
          </p:nvPr>
        </p:nvSpPr>
        <p:spPr>
          <a:xfrm>
            <a:off x="6084168" y="162880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1810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7" y="2132856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610504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8" name="Pladsholder til indhold 2"/>
          <p:cNvSpPr>
            <a:spLocks noGrp="1"/>
          </p:cNvSpPr>
          <p:nvPr>
            <p:ph idx="15"/>
          </p:nvPr>
        </p:nvSpPr>
        <p:spPr>
          <a:xfrm>
            <a:off x="3246160" y="2151152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9" name="Pladsholder til indhold 4"/>
          <p:cNvSpPr>
            <a:spLocks noGrp="1"/>
          </p:cNvSpPr>
          <p:nvPr>
            <p:ph sz="quarter" idx="16"/>
          </p:nvPr>
        </p:nvSpPr>
        <p:spPr>
          <a:xfrm>
            <a:off x="3245912" y="162880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0" name="Pladsholder til indhold 2"/>
          <p:cNvSpPr>
            <a:spLocks noGrp="1"/>
          </p:cNvSpPr>
          <p:nvPr>
            <p:ph idx="17"/>
          </p:nvPr>
        </p:nvSpPr>
        <p:spPr>
          <a:xfrm>
            <a:off x="6084416" y="2151152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1" name="Pladsholder til indhold 4"/>
          <p:cNvSpPr>
            <a:spLocks noGrp="1"/>
          </p:cNvSpPr>
          <p:nvPr>
            <p:ph sz="quarter" idx="18"/>
          </p:nvPr>
        </p:nvSpPr>
        <p:spPr>
          <a:xfrm>
            <a:off x="6084168" y="162880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9"/>
          </p:nvPr>
        </p:nvSpPr>
        <p:spPr>
          <a:xfrm>
            <a:off x="467792" y="4527416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20"/>
          </p:nvPr>
        </p:nvSpPr>
        <p:spPr>
          <a:xfrm>
            <a:off x="467544" y="4005064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21"/>
          </p:nvPr>
        </p:nvSpPr>
        <p:spPr>
          <a:xfrm>
            <a:off x="3318415" y="4545712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22"/>
          </p:nvPr>
        </p:nvSpPr>
        <p:spPr>
          <a:xfrm>
            <a:off x="3318167" y="402336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8" name="Pladsholder til indhold 2"/>
          <p:cNvSpPr>
            <a:spLocks noGrp="1"/>
          </p:cNvSpPr>
          <p:nvPr>
            <p:ph idx="23"/>
          </p:nvPr>
        </p:nvSpPr>
        <p:spPr>
          <a:xfrm>
            <a:off x="6156671" y="4545712"/>
            <a:ext cx="2621984" cy="1728192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9" name="Pladsholder til indhold 4"/>
          <p:cNvSpPr>
            <a:spLocks noGrp="1"/>
          </p:cNvSpPr>
          <p:nvPr>
            <p:ph sz="quarter" idx="24"/>
          </p:nvPr>
        </p:nvSpPr>
        <p:spPr>
          <a:xfrm>
            <a:off x="6156423" y="4023360"/>
            <a:ext cx="2622138" cy="59435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91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482676" y="1700808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8" name="Pladsholder til indhold 2"/>
          <p:cNvSpPr>
            <a:spLocks noGrp="1"/>
          </p:cNvSpPr>
          <p:nvPr>
            <p:ph idx="15"/>
          </p:nvPr>
        </p:nvSpPr>
        <p:spPr>
          <a:xfrm>
            <a:off x="3180366" y="1700809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4"/>
          <p:cNvSpPr>
            <a:spLocks noGrp="1"/>
          </p:cNvSpPr>
          <p:nvPr>
            <p:ph sz="quarter" idx="16"/>
          </p:nvPr>
        </p:nvSpPr>
        <p:spPr>
          <a:xfrm>
            <a:off x="482676" y="2462312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3" name="Pladsholder til indhold 2"/>
          <p:cNvSpPr>
            <a:spLocks noGrp="1"/>
          </p:cNvSpPr>
          <p:nvPr>
            <p:ph idx="17"/>
          </p:nvPr>
        </p:nvSpPr>
        <p:spPr>
          <a:xfrm>
            <a:off x="3180613" y="2462313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4" name="Pladsholder til indhold 4"/>
          <p:cNvSpPr>
            <a:spLocks noGrp="1"/>
          </p:cNvSpPr>
          <p:nvPr>
            <p:ph sz="quarter" idx="18"/>
          </p:nvPr>
        </p:nvSpPr>
        <p:spPr>
          <a:xfrm>
            <a:off x="482676" y="3213497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5" name="Pladsholder til indhold 2"/>
          <p:cNvSpPr>
            <a:spLocks noGrp="1"/>
          </p:cNvSpPr>
          <p:nvPr>
            <p:ph idx="19"/>
          </p:nvPr>
        </p:nvSpPr>
        <p:spPr>
          <a:xfrm>
            <a:off x="3180613" y="3213498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6" name="Pladsholder til indhold 4"/>
          <p:cNvSpPr>
            <a:spLocks noGrp="1"/>
          </p:cNvSpPr>
          <p:nvPr>
            <p:ph sz="quarter" idx="20"/>
          </p:nvPr>
        </p:nvSpPr>
        <p:spPr>
          <a:xfrm>
            <a:off x="482923" y="3974480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7" name="Pladsholder til indhold 2"/>
          <p:cNvSpPr>
            <a:spLocks noGrp="1"/>
          </p:cNvSpPr>
          <p:nvPr>
            <p:ph idx="21"/>
          </p:nvPr>
        </p:nvSpPr>
        <p:spPr>
          <a:xfrm>
            <a:off x="3180860" y="3974481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2" name="Pladsholder til indhold 4"/>
          <p:cNvSpPr>
            <a:spLocks noGrp="1"/>
          </p:cNvSpPr>
          <p:nvPr>
            <p:ph sz="quarter" idx="22"/>
          </p:nvPr>
        </p:nvSpPr>
        <p:spPr>
          <a:xfrm>
            <a:off x="482676" y="4766568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3" name="Pladsholder til indhold 2"/>
          <p:cNvSpPr>
            <a:spLocks noGrp="1"/>
          </p:cNvSpPr>
          <p:nvPr>
            <p:ph idx="23"/>
          </p:nvPr>
        </p:nvSpPr>
        <p:spPr>
          <a:xfrm>
            <a:off x="3180613" y="4766569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4" name="Pladsholder til indhold 4"/>
          <p:cNvSpPr>
            <a:spLocks noGrp="1"/>
          </p:cNvSpPr>
          <p:nvPr>
            <p:ph sz="quarter" idx="24"/>
          </p:nvPr>
        </p:nvSpPr>
        <p:spPr>
          <a:xfrm>
            <a:off x="482923" y="5558656"/>
            <a:ext cx="2622138" cy="683865"/>
          </a:xfrm>
          <a:solidFill>
            <a:srgbClr val="7B7A7A"/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35" name="Pladsholder til indhold 2"/>
          <p:cNvSpPr>
            <a:spLocks noGrp="1"/>
          </p:cNvSpPr>
          <p:nvPr>
            <p:ph idx="25"/>
          </p:nvPr>
        </p:nvSpPr>
        <p:spPr>
          <a:xfrm>
            <a:off x="3180860" y="5558657"/>
            <a:ext cx="5639612" cy="688974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77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7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4169329576"/>
              </p:ext>
            </p:extLst>
          </p:nvPr>
        </p:nvGraphicFramePr>
        <p:xfrm>
          <a:off x="395289" y="1803401"/>
          <a:ext cx="8337550" cy="119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Pladsholder til indhold 2"/>
          <p:cNvSpPr>
            <a:spLocks noGrp="1"/>
          </p:cNvSpPr>
          <p:nvPr>
            <p:ph idx="15"/>
          </p:nvPr>
        </p:nvSpPr>
        <p:spPr>
          <a:xfrm>
            <a:off x="2483768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16"/>
          </p:nvPr>
        </p:nvSpPr>
        <p:spPr>
          <a:xfrm>
            <a:off x="4572001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2"/>
          <p:cNvSpPr>
            <a:spLocks noGrp="1"/>
          </p:cNvSpPr>
          <p:nvPr>
            <p:ph idx="17"/>
          </p:nvPr>
        </p:nvSpPr>
        <p:spPr>
          <a:xfrm>
            <a:off x="6660232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70318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7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0" name="Pladsholder til indhold 2"/>
          <p:cNvSpPr>
            <a:spLocks noGrp="1"/>
          </p:cNvSpPr>
          <p:nvPr>
            <p:ph idx="15"/>
          </p:nvPr>
        </p:nvSpPr>
        <p:spPr>
          <a:xfrm>
            <a:off x="2483768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1" name="Pladsholder til indhold 2"/>
          <p:cNvSpPr>
            <a:spLocks noGrp="1"/>
          </p:cNvSpPr>
          <p:nvPr>
            <p:ph idx="16"/>
          </p:nvPr>
        </p:nvSpPr>
        <p:spPr>
          <a:xfrm>
            <a:off x="4572001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22" name="Pladsholder til indhold 2"/>
          <p:cNvSpPr>
            <a:spLocks noGrp="1"/>
          </p:cNvSpPr>
          <p:nvPr>
            <p:ph idx="17"/>
          </p:nvPr>
        </p:nvSpPr>
        <p:spPr>
          <a:xfrm>
            <a:off x="6660232" y="2924944"/>
            <a:ext cx="2016223" cy="2069936"/>
          </a:xfrm>
          <a:noFill/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SmartArt 5"/>
          <p:cNvSpPr>
            <a:spLocks noGrp="1"/>
          </p:cNvSpPr>
          <p:nvPr>
            <p:ph type="dgm" sz="quarter" idx="18"/>
          </p:nvPr>
        </p:nvSpPr>
        <p:spPr>
          <a:xfrm>
            <a:off x="395288" y="1803400"/>
            <a:ext cx="8337550" cy="9779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90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7B20-1030-4280-AF26-3E7647AAE690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E9A3-B123-4F58-B327-E34676D46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765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7B20-1030-4280-AF26-3E7647AAE690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E9A3-B123-4F58-B327-E34676D46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2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_x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204864"/>
            <a:ext cx="8348291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610504"/>
            <a:ext cx="8326501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954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09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25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73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4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1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39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1700213"/>
            <a:ext cx="8326066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4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no\Desktop\2569_ECCO_PPT\Materiale fra SFL_2Nov12\Ecco_forside_4 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620688"/>
            <a:ext cx="6496124" cy="2016224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5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x2_2_columns_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204864"/>
            <a:ext cx="3611389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610504"/>
            <a:ext cx="360196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2"/>
          </p:nvPr>
        </p:nvSpPr>
        <p:spPr>
          <a:xfrm>
            <a:off x="5076056" y="2204865"/>
            <a:ext cx="3611389" cy="388843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3"/>
          </p:nvPr>
        </p:nvSpPr>
        <p:spPr>
          <a:xfrm>
            <a:off x="5086798" y="1610505"/>
            <a:ext cx="360196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AutoShape 6"/>
          <p:cNvSpPr>
            <a:spLocks noChangeArrowheads="1"/>
          </p:cNvSpPr>
          <p:nvPr userDrawn="1"/>
        </p:nvSpPr>
        <p:spPr bwMode="gray">
          <a:xfrm rot="5400000">
            <a:off x="2701283" y="3715543"/>
            <a:ext cx="3528392" cy="507037"/>
          </a:xfrm>
          <a:prstGeom prst="triangle">
            <a:avLst>
              <a:gd name="adj" fmla="val 49134"/>
            </a:avLst>
          </a:prstGeom>
          <a:solidFill>
            <a:srgbClr val="414141"/>
          </a:solidFill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rot="10800000" vert="eaVert" wrap="none" anchor="ctr"/>
          <a:lstStyle/>
          <a:p>
            <a:pPr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da-DK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32892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page_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no\Desktop\2569_ECCO_PPT\Materiale fra SFL_2Nov12\Ecco_forside_8 (5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620688"/>
            <a:ext cx="6552728" cy="2016224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7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page_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no\Desktop\2569_ECCO_PPT\Materiale fra SFL_2Nov12\Ecco_forside_12 (9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150" y="620688"/>
            <a:ext cx="6553199" cy="2016224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3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no\Desktop\2569_ECCO_PPT\Materiale fra SFL_2Nov12\Ecco_forside_10 (7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150" y="620688"/>
            <a:ext cx="6553200" cy="2016224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7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no\Desktop\2569_ECCO_PPT\Materiale fra SFL_2Nov12\Ecco_forside_5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150" y="620688"/>
            <a:ext cx="6553200" cy="2016224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pag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no\Desktop\2569_ECCO_PPT\Materiale fra SFL_2Nov12\Ecco_forside_6 (3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620688"/>
            <a:ext cx="6496124" cy="2016224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9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no\Desktop\2569_ECCO_PPT\Materiale fra SFL_2Nov12\Ecco_forside_9 (6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620688"/>
            <a:ext cx="6496124" cy="2016224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272525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4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no\Desktop\2569_ECCO_PPT\Materiale fra SFL_2Nov12\Ecco_forside_11 (8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76672"/>
            <a:ext cx="824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150" y="620688"/>
            <a:ext cx="6713984" cy="2016224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450850" y="5829573"/>
            <a:ext cx="5200650" cy="8397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878787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3" descr="Y:\KUNDER\E\ECCO\2569_ECCO_PPT\PPT_filer\Logo_fo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894660"/>
            <a:ext cx="28829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Lige forbindelse 12"/>
          <p:cNvCxnSpPr/>
          <p:nvPr userDrawn="1"/>
        </p:nvCxnSpPr>
        <p:spPr>
          <a:xfrm>
            <a:off x="490538" y="566124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06279"/>
            <a:ext cx="4841894" cy="125051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1700808"/>
            <a:ext cx="4835153" cy="43920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435600" y="458788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8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06279"/>
            <a:ext cx="4841894" cy="125051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8"/>
            <a:ext cx="4835153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435600" y="458788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406922" y="1783080"/>
            <a:ext cx="4812778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06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db_headline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06279"/>
            <a:ext cx="4841894" cy="125051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8"/>
            <a:ext cx="4835153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435600" y="458788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980728"/>
            <a:ext cx="4824411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Pladsholder til tekst 11"/>
          <p:cNvSpPr>
            <a:spLocks noGrp="1"/>
          </p:cNvSpPr>
          <p:nvPr>
            <p:ph type="body" sz="quarter" idx="12"/>
          </p:nvPr>
        </p:nvSpPr>
        <p:spPr>
          <a:xfrm>
            <a:off x="395536" y="2000994"/>
            <a:ext cx="3456384" cy="4198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93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x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204864"/>
            <a:ext cx="3899421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610504"/>
            <a:ext cx="388924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2"/>
          </p:nvPr>
        </p:nvSpPr>
        <p:spPr>
          <a:xfrm>
            <a:off x="4860032" y="2204865"/>
            <a:ext cx="3827413" cy="388843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3"/>
          </p:nvPr>
        </p:nvSpPr>
        <p:spPr>
          <a:xfrm>
            <a:off x="4871338" y="1610505"/>
            <a:ext cx="3817423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8349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7"/>
            <a:ext cx="8326066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783080"/>
            <a:ext cx="8337549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35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1700213"/>
            <a:ext cx="411544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0"/>
          </p:nvPr>
        </p:nvSpPr>
        <p:spPr>
          <a:xfrm>
            <a:off x="4644008" y="1700808"/>
            <a:ext cx="4104456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6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x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82316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7"/>
            <a:ext cx="4115445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0"/>
          </p:nvPr>
        </p:nvSpPr>
        <p:spPr>
          <a:xfrm>
            <a:off x="4644008" y="2421532"/>
            <a:ext cx="4104456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9" y="1783080"/>
            <a:ext cx="4104703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2"/>
          </p:nvPr>
        </p:nvSpPr>
        <p:spPr>
          <a:xfrm>
            <a:off x="4643760" y="1783080"/>
            <a:ext cx="4089078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95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icto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11637" y="315913"/>
            <a:ext cx="4521201" cy="124142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00326" y="1700213"/>
            <a:ext cx="4532512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467544" y="458788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5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x2_picto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11637" y="315913"/>
            <a:ext cx="4521201" cy="124142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00326" y="2420937"/>
            <a:ext cx="4532512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467544" y="458788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4211712" y="1783080"/>
            <a:ext cx="4896792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9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pictur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2435224"/>
            <a:ext cx="8337550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288" y="3356993"/>
            <a:ext cx="8337550" cy="2735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467544" y="458789"/>
            <a:ext cx="8265294" cy="18900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4915021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1700213"/>
            <a:ext cx="490817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724128" y="458788"/>
            <a:ext cx="3008710" cy="325824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Pladsholder til billede 11"/>
          <p:cNvSpPr>
            <a:spLocks noGrp="1"/>
          </p:cNvSpPr>
          <p:nvPr>
            <p:ph type="pic" sz="quarter" idx="11"/>
          </p:nvPr>
        </p:nvSpPr>
        <p:spPr>
          <a:xfrm>
            <a:off x="5724128" y="3861047"/>
            <a:ext cx="3008710" cy="2232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8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x2_2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4915021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4547" y="2420937"/>
            <a:ext cx="4908178" cy="367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724128" y="458788"/>
            <a:ext cx="3008710" cy="325824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Pladsholder til billede 11"/>
          <p:cNvSpPr>
            <a:spLocks noGrp="1"/>
          </p:cNvSpPr>
          <p:nvPr>
            <p:ph type="pic" sz="quarter" idx="11"/>
          </p:nvPr>
        </p:nvSpPr>
        <p:spPr>
          <a:xfrm>
            <a:off x="5724128" y="3861047"/>
            <a:ext cx="3008710" cy="2232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Pladsholder til indhold 4"/>
          <p:cNvSpPr>
            <a:spLocks noGrp="1"/>
          </p:cNvSpPr>
          <p:nvPr>
            <p:ph sz="quarter" idx="12"/>
          </p:nvPr>
        </p:nvSpPr>
        <p:spPr>
          <a:xfrm>
            <a:off x="395289" y="1783080"/>
            <a:ext cx="4896792" cy="59435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7878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17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013" y="2420938"/>
            <a:ext cx="5280115" cy="864046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468313" y="458788"/>
            <a:ext cx="5091112" cy="189071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1"/>
          </p:nvPr>
        </p:nvSpPr>
        <p:spPr>
          <a:xfrm>
            <a:off x="5724525" y="458788"/>
            <a:ext cx="2986088" cy="28178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2"/>
          </p:nvPr>
        </p:nvSpPr>
        <p:spPr>
          <a:xfrm>
            <a:off x="468313" y="3429000"/>
            <a:ext cx="3024187" cy="187220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3690258" y="3429000"/>
            <a:ext cx="1869168" cy="187220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5724525" y="3429000"/>
            <a:ext cx="2989037" cy="187220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3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_with_pictures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4784" y="306279"/>
            <a:ext cx="8258054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724128" y="1341438"/>
            <a:ext cx="3008710" cy="230358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3" name="Pladsholder til billede 11"/>
          <p:cNvSpPr>
            <a:spLocks noGrp="1"/>
          </p:cNvSpPr>
          <p:nvPr>
            <p:ph type="pic" sz="quarter" idx="12"/>
          </p:nvPr>
        </p:nvSpPr>
        <p:spPr>
          <a:xfrm>
            <a:off x="457200" y="1341438"/>
            <a:ext cx="5090746" cy="47513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724525" y="3800475"/>
            <a:ext cx="3008313" cy="229282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6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ing_x2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59338" y="2204864"/>
            <a:ext cx="3873500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8326502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5"/>
          </p:nvPr>
        </p:nvSpPr>
        <p:spPr>
          <a:xfrm>
            <a:off x="395288" y="2204864"/>
            <a:ext cx="4216400" cy="3887961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39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9" y="306279"/>
            <a:ext cx="4824412" cy="1251059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84547" y="1844824"/>
            <a:ext cx="4475485" cy="4248001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5435600" y="458787"/>
            <a:ext cx="3297238" cy="5634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8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no\Desktop\2569_ECCO_PPT\PPT_filer\Verdenskor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03350"/>
            <a:ext cx="8470900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11"/>
          <p:cNvSpPr>
            <a:spLocks noGrp="1"/>
          </p:cNvSpPr>
          <p:nvPr>
            <p:ph type="pic" sz="quarter" idx="11"/>
          </p:nvPr>
        </p:nvSpPr>
        <p:spPr>
          <a:xfrm>
            <a:off x="2483768" y="1556792"/>
            <a:ext cx="6048672" cy="410445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337550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00571" y="1556792"/>
            <a:ext cx="1523157" cy="4104456"/>
          </a:xfrm>
        </p:spPr>
        <p:txBody>
          <a:bodyPr>
            <a:normAutofit/>
          </a:bodyPr>
          <a:lstStyle>
            <a:lvl1pPr marL="273050" indent="-273050">
              <a:buFont typeface="+mj-lt"/>
              <a:buAutoNum type="arabicPeriod"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7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79"/>
            <a:ext cx="8298107" cy="998984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1" y="2276871"/>
            <a:ext cx="7344817" cy="3744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899592" y="1844825"/>
            <a:ext cx="3456384" cy="4198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1"/>
          </p:nvPr>
        </p:nvSpPr>
        <p:spPr>
          <a:xfrm>
            <a:off x="4788024" y="1844824"/>
            <a:ext cx="3456384" cy="41989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ing_x2_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59338" y="2204864"/>
            <a:ext cx="3873500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8326502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Pladsholder til diagram 6"/>
          <p:cNvSpPr>
            <a:spLocks noGrp="1"/>
          </p:cNvSpPr>
          <p:nvPr>
            <p:ph type="chart" sz="quarter" idx="16"/>
          </p:nvPr>
        </p:nvSpPr>
        <p:spPr>
          <a:xfrm>
            <a:off x="395536" y="2205038"/>
            <a:ext cx="4216400" cy="388778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01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abel 4"/>
          <p:cNvSpPr>
            <a:spLocks noGrp="1"/>
          </p:cNvSpPr>
          <p:nvPr>
            <p:ph type="tbl" sz="quarter" idx="15"/>
          </p:nvPr>
        </p:nvSpPr>
        <p:spPr>
          <a:xfrm>
            <a:off x="395287" y="2204864"/>
            <a:ext cx="5164137" cy="3887961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24524" y="2204864"/>
            <a:ext cx="3008313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8326502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16630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ing_x2_content_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288" y="306280"/>
            <a:ext cx="8282316" cy="674796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724524" y="2204864"/>
            <a:ext cx="3008313" cy="3888431"/>
          </a:xfrm>
          <a:noFill/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90538" y="6381328"/>
            <a:ext cx="8242300" cy="0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Y:\KUNDER\E\ECCO\2569_ECCO_PPT\PPT_filer\Logo_unders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55363"/>
            <a:ext cx="1045964" cy="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9"/>
          <p:cNvSpPr>
            <a:spLocks noChangeArrowheads="1"/>
          </p:cNvSpPr>
          <p:nvPr userDrawn="1"/>
        </p:nvSpPr>
        <p:spPr bwMode="auto">
          <a:xfrm>
            <a:off x="468313" y="6508164"/>
            <a:ext cx="6111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fld id="{379380DD-878C-4B38-B25B-20EC9AD12ECE}" type="slidenum">
              <a:rPr lang="sv-SE" altLang="sv-SE" sz="1400" b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pPr algn="l" defTabSz="762000" eaLnBrk="0" hangingPunct="0"/>
              <a:t>‹#›</a:t>
            </a:fld>
            <a:endParaRPr lang="sv-SE" altLang="sv-SE" sz="1400" b="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Pladsholder til indhold 4"/>
          <p:cNvSpPr>
            <a:spLocks noGrp="1"/>
          </p:cNvSpPr>
          <p:nvPr>
            <p:ph sz="quarter" idx="11"/>
          </p:nvPr>
        </p:nvSpPr>
        <p:spPr>
          <a:xfrm>
            <a:off x="395288" y="1610504"/>
            <a:ext cx="8326502" cy="59435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14"/>
          </p:nvPr>
        </p:nvSpPr>
        <p:spPr>
          <a:xfrm>
            <a:off x="395536" y="980728"/>
            <a:ext cx="8246764" cy="59435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878787"/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Pladsholder til diagram 6"/>
          <p:cNvSpPr>
            <a:spLocks noGrp="1"/>
          </p:cNvSpPr>
          <p:nvPr>
            <p:ph type="chart" sz="quarter" idx="16"/>
          </p:nvPr>
        </p:nvSpPr>
        <p:spPr>
          <a:xfrm>
            <a:off x="395535" y="2205038"/>
            <a:ext cx="5163889" cy="3887787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40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95288" y="485800"/>
            <a:ext cx="833755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4547" y="2060847"/>
            <a:ext cx="8308848" cy="326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32728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713" r:id="rId3"/>
    <p:sldLayoutId id="2147483711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2" r:id="rId11"/>
    <p:sldLayoutId id="2147483736" r:id="rId12"/>
    <p:sldLayoutId id="2147483737" r:id="rId13"/>
    <p:sldLayoutId id="2147483696" r:id="rId14"/>
    <p:sldLayoutId id="2147483699" r:id="rId15"/>
    <p:sldLayoutId id="2147483701" r:id="rId16"/>
    <p:sldLayoutId id="2147483705" r:id="rId17"/>
    <p:sldLayoutId id="2147483706" r:id="rId18"/>
    <p:sldLayoutId id="2147483707" r:id="rId19"/>
    <p:sldLayoutId id="2147483709" r:id="rId20"/>
    <p:sldLayoutId id="2147483724" r:id="rId21"/>
    <p:sldLayoutId id="2147483725" r:id="rId22"/>
    <p:sldLayoutId id="2147483726" r:id="rId23"/>
    <p:sldLayoutId id="2147483728" r:id="rId24"/>
    <p:sldLayoutId id="2147483729" r:id="rId25"/>
    <p:sldLayoutId id="2147483735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878787"/>
          </a:solidFill>
          <a:latin typeface="Century Gothic" pitchFamily="34" charset="0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14141"/>
          </a:solidFill>
          <a:latin typeface="Century Gothic" pitchFamily="34" charset="0"/>
          <a:ea typeface="+mn-ea"/>
          <a:cs typeface="+mn-cs"/>
        </a:defRPr>
      </a:lvl1pPr>
      <a:lvl2pPr marL="447675" indent="-271463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−"/>
        <a:defRPr sz="1400" kern="1200">
          <a:solidFill>
            <a:srgbClr val="414141"/>
          </a:solidFill>
          <a:latin typeface="Century Gothic" pitchFamily="34" charset="0"/>
          <a:ea typeface="+mn-ea"/>
          <a:cs typeface="+mn-cs"/>
        </a:defRPr>
      </a:lvl2pPr>
      <a:lvl3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41414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2718-7BF5-42CC-8652-056DBF062FF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ABC2-2911-47AE-9C54-99C793515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730" r:id="rId13"/>
    <p:sldLayoutId id="2147483743" r:id="rId14"/>
    <p:sldLayoutId id="2147483741" r:id="rId15"/>
    <p:sldLayoutId id="2147483732" r:id="rId16"/>
    <p:sldLayoutId id="2147483731" r:id="rId17"/>
    <p:sldLayoutId id="2147483742" r:id="rId18"/>
    <p:sldLayoutId id="2147483733" r:id="rId19"/>
    <p:sldLayoutId id="2147483734" r:id="rId20"/>
    <p:sldLayoutId id="2147483650" r:id="rId21"/>
    <p:sldLayoutId id="2147483740" r:id="rId22"/>
    <p:sldLayoutId id="2147483678" r:id="rId23"/>
    <p:sldLayoutId id="2147483679" r:id="rId24"/>
    <p:sldLayoutId id="2147483676" r:id="rId25"/>
    <p:sldLayoutId id="2147483680" r:id="rId26"/>
    <p:sldLayoutId id="2147483662" r:id="rId27"/>
    <p:sldLayoutId id="2147483681" r:id="rId28"/>
    <p:sldLayoutId id="2147483663" r:id="rId29"/>
    <p:sldLayoutId id="2147483670" r:id="rId30"/>
    <p:sldLayoutId id="2147483682" r:id="rId31"/>
    <p:sldLayoutId id="2147483668" r:id="rId32"/>
    <p:sldLayoutId id="2147483669" r:id="rId33"/>
    <p:sldLayoutId id="2147483665" r:id="rId34"/>
    <p:sldLayoutId id="2147483671" r:id="rId35"/>
    <p:sldLayoutId id="2147483674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k/url?sa=i&amp;rct=j&amp;q=&amp;esrc=s&amp;frm=1&amp;source=images&amp;cd=&amp;cad=rja&amp;uact=8&amp;ved=0ahUKEwjJ5fLj2bfJAhVovXIKHfh8DrkQjRwIBw&amp;url=http://global.ecco.com/en/trending/soft-7&amp;psig=AFQjCNEr9L9cIS0OkLNsgogJub0vW1NdFw&amp;ust=1448957585466206" TargetMode="Externa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2266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ŠTUDUJ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 podporou ECCO Slovakia a staň sa </a:t>
            </a:r>
          </a:p>
          <a:p>
            <a:pPr algn="ctr">
              <a:defRPr/>
            </a:pPr>
            <a:r>
              <a:rPr lang="sk-SK" sz="5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odborníkom vo výrobe obuvi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1" descr="cid:8730DF3F-F36C-4F86-8931-BBBC2226C4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1059339" cy="2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21489"/>
            <a:ext cx="5760640" cy="36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0768"/>
            <a:ext cx="9144000" cy="190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301208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... a prihlás sa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TERAZ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1" descr="cid:8730DF3F-F36C-4F86-8931-BBBC2226C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1136153" cy="3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39" y="89253"/>
            <a:ext cx="6020322" cy="52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5726"/>
      </p:ext>
    </p:extLst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6000768"/>
            <a:ext cx="9144000" cy="190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4509120"/>
            <a:ext cx="8542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rgbClr val="96181C"/>
                </a:solidFill>
                <a:latin typeface="Bradley Hand ITC" panose="03070402050302030203" pitchFamily="66" charset="0"/>
              </a:rPr>
              <a:t>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ROB ČO ŤA BAVÍ</a:t>
            </a:r>
          </a:p>
          <a:p>
            <a:pPr algn="ctr"/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už na </a:t>
            </a: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STREDNEJ</a:t>
            </a:r>
            <a:r>
              <a:rPr lang="sk-SK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ŠKOLE</a:t>
            </a:r>
            <a:r>
              <a:rPr lang="sk-SK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1" descr="cid:8730DF3F-F36C-4F86-8931-BBBC2226C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91503"/>
            <a:ext cx="1082824" cy="29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9397"/>
            <a:ext cx="5688632" cy="4332659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807" y="24130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Využi 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VÝHODY</a:t>
            </a:r>
            <a:r>
              <a:rPr lang="sk-SK" sz="7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sk-SK" sz="7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Duálneho vzdelávania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2564904"/>
            <a:ext cx="60486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ŠTIPENDIUM  </a:t>
            </a:r>
          </a:p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do 130 € </a:t>
            </a:r>
            <a:r>
              <a:rPr lang="sk-SK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mesačne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1368152" cy="1396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4030773"/>
            <a:ext cx="8472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SOCIÁLNY PROGRAM  </a:t>
            </a:r>
            <a:endParaRPr lang="sk-SK" sz="6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229" y="0"/>
            <a:ext cx="90525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ZÍSKAŠ  GARANCIU</a:t>
            </a:r>
          </a:p>
          <a:p>
            <a:r>
              <a:rPr lang="sk-SK" sz="5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ZAMESTNANIA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</a:t>
            </a:r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 skončení školy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6336704" cy="4225789"/>
          </a:xfrm>
          <a:prstGeom prst="rect">
            <a:avLst/>
          </a:prstGeom>
        </p:spPr>
      </p:pic>
      <p:pic>
        <p:nvPicPr>
          <p:cNvPr id="4098" name="Picture 1" descr="cid:8730DF3F-F36C-4F86-8931-BBBC2226C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53336"/>
            <a:ext cx="105740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7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70874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ODMENY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 produktívnu</a:t>
            </a:r>
          </a:p>
          <a:p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prácu a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ZÁROBOK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počas prázdnin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1" descr="cid:8730DF3F-F36C-4F86-8931-BBBC2226C4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53" y="6478310"/>
            <a:ext cx="1080120" cy="2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243"/>
            <a:ext cx="2448272" cy="3394590"/>
          </a:xfrm>
          <a:prstGeom prst="rect">
            <a:avLst/>
          </a:prstGeom>
        </p:spPr>
      </p:pic>
      <p:pic>
        <p:nvPicPr>
          <p:cNvPr id="12" name="Picture 11" descr="L:\PERSONÁLNE ODD\DUAL\Žiaci 22.03.2017\20170322_1218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29" y="1052736"/>
            <a:ext cx="3060848" cy="168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:\PERSONÁLNE ODD\DUAL\FOTKY Dual žiaci aktivity vo výrobe 01.02.2017\20170201_1010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4" y="358056"/>
            <a:ext cx="1944216" cy="3403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343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55059"/>
            <a:ext cx="85533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BEZPLATNE </a:t>
            </a:r>
          </a:p>
          <a:p>
            <a:endParaRPr lang="sk-SK" sz="4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sk-SK" sz="4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685800" indent="-685800">
              <a:buFontTx/>
              <a:buChar char="-"/>
            </a:pP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študijný balíček 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doprava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685800" indent="-685800">
              <a:buFontTx/>
              <a:buChar char="-"/>
            </a:pP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strava</a:t>
            </a:r>
            <a:r>
              <a:rPr lang="sk-SK" sz="4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sk-SK" sz="4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1" descr="cid:8730DF3F-F36C-4F86-8931-BBBC2226C4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53336"/>
            <a:ext cx="105740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560840" cy="1290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4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99" y="3033173"/>
            <a:ext cx="88569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Kvalitný študijný program </a:t>
            </a:r>
          </a:p>
          <a:p>
            <a:r>
              <a:rPr lang="sk-SK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</a:t>
            </a:r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založený na nemeckých štandardoch</a:t>
            </a:r>
          </a:p>
          <a:p>
            <a:endParaRPr lang="sk-SK" sz="36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k-SK" sz="5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Nemecký certifikát </a:t>
            </a:r>
          </a:p>
          <a:p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odbornej  spôsobilosti platný v Európe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rc_mi" descr="http://www.eccoimg.com/~/media/images/ecco/contentretainer/aw15/trending/soft7/01/1920x840_top_hand.jpg?w=190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" y="117361"/>
            <a:ext cx="9019520" cy="295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http://www.ecco.com/~/media/Images/Campaign/Large/about_ecco/design.jpg"/>
          <p:cNvPicPr>
            <a:picLocks noChangeAspect="1" noChangeArrowheads="1"/>
          </p:cNvPicPr>
          <p:nvPr/>
        </p:nvPicPr>
        <p:blipFill>
          <a:blip r:embed="rId4">
            <a:lum brigh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441948" cy="147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291641"/>
            <a:ext cx="52565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5400" b="1" cap="none" spc="0" dirty="0" smtClean="0">
                <a:ln/>
                <a:solidFill>
                  <a:srgbClr val="FFFF00"/>
                </a:solidFill>
                <a:effectLst/>
                <a:latin typeface="Bradley Hand ITC" panose="03070402050302030203" pitchFamily="66" charset="0"/>
              </a:rPr>
              <a:t>TECHNIK OBUVNÍCKEJ VÝROBY</a:t>
            </a:r>
            <a:endParaRPr lang="en-US" sz="5400" b="1" cap="none" spc="0" dirty="0">
              <a:ln/>
              <a:solidFill>
                <a:srgbClr val="FFFF00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8194" name="Picture 1" descr="cid:8730DF3F-F36C-4F86-8931-BBBC2226C45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53336"/>
            <a:ext cx="1134176" cy="30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1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30047"/>
            <a:ext cx="4463688" cy="2980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203" y="692696"/>
            <a:ext cx="88402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96181C"/>
                </a:solidFill>
                <a:latin typeface="Bradley Hand ITC" panose="03070402050302030203" pitchFamily="66" charset="0"/>
              </a:rPr>
              <a:t>          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Široké možnosti   </a:t>
            </a:r>
          </a:p>
          <a:p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uplatnenia</a:t>
            </a:r>
          </a:p>
          <a:p>
            <a:endParaRPr lang="sk-SK" sz="3200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Jazykové kurzy</a:t>
            </a:r>
          </a:p>
          <a:p>
            <a:endParaRPr lang="sk-SK" sz="3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Ďalší odborný rast</a:t>
            </a:r>
            <a:endParaRPr lang="en-GB" sz="4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1" descr="cid:8730DF3F-F36C-4F86-8931-BBBC2226C4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401872"/>
            <a:ext cx="1132715" cy="30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7604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sk-SK" sz="6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VŠETKY  VÝHODY 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sociálneho programu už</a:t>
            </a:r>
          </a:p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počas štúdia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65" y="2722760"/>
            <a:ext cx="2952328" cy="1968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12429"/>
            <a:ext cx="2808312" cy="210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10086"/>
            <a:ext cx="2969662" cy="1980892"/>
          </a:xfrm>
          <a:prstGeom prst="rect">
            <a:avLst/>
          </a:prstGeom>
        </p:spPr>
      </p:pic>
      <p:pic>
        <p:nvPicPr>
          <p:cNvPr id="10242" name="Picture 1" descr="cid:8730DF3F-F36C-4F86-8931-BBBC2226C45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433721"/>
            <a:ext cx="1129417" cy="3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3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 controlling slides">
  <a:themeElements>
    <a:clrScheme name="ECCO template">
      <a:dk1>
        <a:sysClr val="windowText" lastClr="000000"/>
      </a:dk1>
      <a:lt1>
        <a:srgbClr val="FFFFFF"/>
      </a:lt1>
      <a:dk2>
        <a:srgbClr val="7B7A7A"/>
      </a:dk2>
      <a:lt2>
        <a:srgbClr val="EEECE1"/>
      </a:lt2>
      <a:accent1>
        <a:srgbClr val="272525"/>
      </a:accent1>
      <a:accent2>
        <a:srgbClr val="E5E5E5"/>
      </a:accent2>
      <a:accent3>
        <a:srgbClr val="96181C"/>
      </a:accent3>
      <a:accent4>
        <a:srgbClr val="9EC44D"/>
      </a:accent4>
      <a:accent5>
        <a:srgbClr val="DE912F"/>
      </a:accent5>
      <a:accent6>
        <a:srgbClr val="7B7A7A"/>
      </a:accent6>
      <a:hlink>
        <a:srgbClr val="272525"/>
      </a:hlink>
      <a:folHlink>
        <a:srgbClr val="9EC44D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1716</TotalTime>
  <Words>107</Words>
  <Application>Microsoft Office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Century Gothic</vt:lpstr>
      <vt:lpstr>Comic Sans MS</vt:lpstr>
      <vt:lpstr>Verdana</vt:lpstr>
      <vt:lpstr>Business controlling slides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ECCO Sko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ECCO Corporate Presentation</dc:title>
  <dc:creator>ybr</dc:creator>
  <cp:lastModifiedBy>Yveta Brcková</cp:lastModifiedBy>
  <cp:revision>144</cp:revision>
  <cp:lastPrinted>2012-11-13T15:33:53Z</cp:lastPrinted>
  <dcterms:created xsi:type="dcterms:W3CDTF">2013-11-15T10:39:08Z</dcterms:created>
  <dcterms:modified xsi:type="dcterms:W3CDTF">2018-01-12T13:07:04Z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-1981490857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AFO@ECCO.COM</vt:lpwstr>
  </property>
  <property fmtid="{D5CDD505-2E9C-101B-9397-08002B2CF9AE}" pid="6" name="_AuthorEmailDisplayName">
    <vt:lpwstr>Andrea Forgacova</vt:lpwstr>
  </property>
</Properties>
</file>