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5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79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2841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842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0216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8061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8725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3802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86268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57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717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6783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6280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456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0713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582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552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64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D3071F3-5E15-447A-B208-C0C5BEF6622C}" type="datetimeFigureOut">
              <a:rPr lang="sk-SK" smtClean="0"/>
              <a:t>27. 6. 2022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718345-301B-4D22-9EB7-AF44D947D64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1272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27812" y="4247705"/>
            <a:ext cx="8001000" cy="2971801"/>
          </a:xfrm>
        </p:spPr>
        <p:txBody>
          <a:bodyPr/>
          <a:lstStyle/>
          <a:p>
            <a:r>
              <a:rPr lang="sk-SK" dirty="0"/>
              <a:t>SÚŤAŽ PARDUBICE</a:t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8519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FFD1AE-BD36-6C3E-FC11-71B03D6C0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2963862"/>
            <a:ext cx="8685076" cy="3030538"/>
          </a:xfrm>
        </p:spPr>
        <p:txBody>
          <a:bodyPr>
            <a:normAutofit fontScale="90000"/>
          </a:bodyPr>
          <a:lstStyle/>
          <a:p>
            <a:r>
              <a:rPr lang="sk-SK" dirty="0"/>
              <a:t>Počas školenia sme nadobudli vedomosti a zručnosti, ktoré využijeme pri vzdelávaní našich žiakov, čím sa proces učenia stane modernejší a obohatený o nové technológie</a:t>
            </a:r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id="{A492D183-74CE-00FD-D2F6-A50F0C0516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49" y="49212"/>
            <a:ext cx="3886200" cy="2914650"/>
          </a:xfrm>
        </p:spPr>
      </p:pic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F9CB90A9-0B95-E183-DFD5-3241308005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42" y="77788"/>
            <a:ext cx="3888316" cy="2916237"/>
          </a:xfrm>
        </p:spPr>
      </p:pic>
    </p:spTree>
    <p:extLst>
      <p:ext uri="{BB962C8B-B14F-4D97-AF65-F5344CB8AC3E}">
        <p14:creationId xmlns:p14="http://schemas.microsoft.com/office/powerpoint/2010/main" val="412402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387D1C-D391-105D-51AF-E292633E6E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Medzinárodná gastronomická súťaž </a:t>
            </a:r>
            <a:r>
              <a:rPr lang="sk-SK" sz="27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Krakow</a:t>
            </a:r>
            <a:r>
              <a:rPr lang="sk-SK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2022</a:t>
            </a:r>
            <a:br>
              <a:rPr lang="sk-SK" sz="27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sk-SK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„</a:t>
            </a:r>
            <a:r>
              <a:rPr lang="sk-SK" sz="27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Malopolski</a:t>
            </a:r>
            <a:r>
              <a:rPr lang="sk-SK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sk-SK" sz="27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Konkurs</a:t>
            </a:r>
            <a:r>
              <a:rPr lang="sk-SK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sk-SK" sz="27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Szkol</a:t>
            </a:r>
            <a:r>
              <a:rPr lang="sk-SK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sk-SK" sz="27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Gastronomicznych</a:t>
            </a:r>
            <a:r>
              <a:rPr lang="sk-SK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 na </a:t>
            </a:r>
            <a:r>
              <a:rPr lang="sk-SK" sz="27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Zespol</a:t>
            </a:r>
            <a:r>
              <a:rPr lang="sk-SK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sk-SK" sz="27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Szkol</a:t>
            </a:r>
            <a:r>
              <a:rPr lang="sk-SK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sk-SK" sz="27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Gastronomicznych</a:t>
            </a:r>
            <a:r>
              <a:rPr lang="sk-SK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 v </a:t>
            </a:r>
            <a:r>
              <a:rPr lang="sk-SK" sz="27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Krakowe</a:t>
            </a:r>
            <a:r>
              <a:rPr lang="sk-SK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</a:t>
            </a:r>
            <a:b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sk-SK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4B444C-6FA5-7684-ADB5-DFB908BB27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3.3. – 5.3.2022 sa konal 23. ročník súťaže</a:t>
            </a:r>
            <a:endParaRPr lang="sk-SK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Témou súťaže bolo </a:t>
            </a:r>
            <a:r>
              <a:rPr lang="sk-SK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„Pripomenutie zabudnutého</a:t>
            </a: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“.</a:t>
            </a:r>
          </a:p>
          <a:p>
            <a:r>
              <a:rPr lang="sk-SK" dirty="0">
                <a:solidFill>
                  <a:srgbClr val="000000"/>
                </a:solidFill>
                <a:latin typeface="Times New Roman" panose="02020603050405020304" pitchFamily="18" charset="0"/>
              </a:rPr>
              <a:t>Účasť v odboroch : kuchár, barman, cukrár</a:t>
            </a:r>
            <a:endParaRPr lang="sk-SK" dirty="0"/>
          </a:p>
        </p:txBody>
      </p:sp>
      <p:pic>
        <p:nvPicPr>
          <p:cNvPr id="3074" name="Picture 2" descr="Náhled obrázku">
            <a:extLst>
              <a:ext uri="{FF2B5EF4-FFF2-40B4-BE49-F238E27FC236}">
                <a16:creationId xmlns:a16="http://schemas.microsoft.com/office/drawing/2014/main" id="{77138688-9E6E-D756-FED6-1B8D1B497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2" y="2882348"/>
            <a:ext cx="4386470" cy="3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076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E555045-51E4-50DD-9926-511257713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543340"/>
            <a:ext cx="8688525" cy="3757728"/>
          </a:xfrm>
        </p:spPr>
        <p:txBody>
          <a:bodyPr>
            <a:normAutofit/>
          </a:bodyPr>
          <a:lstStyle/>
          <a:p>
            <a:pPr algn="l"/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kuchár – príprava studeného predjedla,</a:t>
            </a:r>
          </a:p>
          <a:p>
            <a:pPr marL="0" indent="0" algn="l">
              <a:buNone/>
            </a:pP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- technická výzva – pirohy podľa tajnej receptúry,</a:t>
            </a:r>
          </a:p>
          <a:p>
            <a:pPr algn="l"/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Barman – príprava miešaného nápoja,</a:t>
            </a:r>
          </a:p>
          <a:p>
            <a:pPr algn="l"/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Cukrár – príprava jablkového koláča,</a:t>
            </a:r>
          </a:p>
          <a:p>
            <a:pPr marL="0" indent="0" algn="l">
              <a:buNone/>
            </a:pP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- technická výzva - .plnenie a zdobenie torty,</a:t>
            </a:r>
          </a:p>
          <a:p>
            <a:pPr algn="l"/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čašník – prestieranie slávnostnej tabule k téme súťaže,</a:t>
            </a:r>
          </a:p>
          <a:p>
            <a:pPr marL="0" indent="0" algn="l">
              <a:buNone/>
            </a:pP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- technická výzva – podávanie nápojov v zložitej obsluhe</a:t>
            </a:r>
          </a:p>
          <a:p>
            <a:endParaRPr lang="sk-SK" dirty="0"/>
          </a:p>
        </p:txBody>
      </p:sp>
      <p:pic>
        <p:nvPicPr>
          <p:cNvPr id="4098" name="Picture 2" descr="Náhled obrázku">
            <a:extLst>
              <a:ext uri="{FF2B5EF4-FFF2-40B4-BE49-F238E27FC236}">
                <a16:creationId xmlns:a16="http://schemas.microsoft.com/office/drawing/2014/main" id="{CF098055-99DE-9683-6739-2C7D9FC73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081" y="201727"/>
            <a:ext cx="3265004" cy="435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ie je k dispozícii žiadny popis.">
            <a:extLst>
              <a:ext uri="{FF2B5EF4-FFF2-40B4-BE49-F238E27FC236}">
                <a16:creationId xmlns:a16="http://schemas.microsoft.com/office/drawing/2014/main" id="{02596051-EB56-C810-46A4-2A365409B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876" y="3962399"/>
            <a:ext cx="3363234" cy="267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ie je k dispozícii žiadny popis.">
            <a:extLst>
              <a:ext uri="{FF2B5EF4-FFF2-40B4-BE49-F238E27FC236}">
                <a16:creationId xmlns:a16="http://schemas.microsoft.com/office/drawing/2014/main" id="{02120AC3-6C50-7CF9-0A04-7D950E73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754" y="2693874"/>
            <a:ext cx="2105942" cy="39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Nie je k dispozícii žiadny popis.">
            <a:extLst>
              <a:ext uri="{FF2B5EF4-FFF2-40B4-BE49-F238E27FC236}">
                <a16:creationId xmlns:a16="http://schemas.microsoft.com/office/drawing/2014/main" id="{0C9AB43D-9F89-9066-C41A-9788FFA1C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5" y="3962399"/>
            <a:ext cx="3560417" cy="267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917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177DFB-616D-D917-51B7-F18C54DA2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1"/>
            <a:ext cx="8534400" cy="1911626"/>
          </a:xfrm>
        </p:spPr>
        <p:txBody>
          <a:bodyPr/>
          <a:lstStyle/>
          <a:p>
            <a:pPr marL="0" indent="0">
              <a:buNone/>
            </a:pP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Lucia 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Krčméryová</a:t>
            </a: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 kategórii cukrár – obsadila 1. miesto.</a:t>
            </a:r>
            <a:endParaRPr lang="sk-SK" dirty="0"/>
          </a:p>
        </p:txBody>
      </p:sp>
      <p:pic>
        <p:nvPicPr>
          <p:cNvPr id="5122" name="Picture 2" descr="Otvoriť fotku">
            <a:extLst>
              <a:ext uri="{FF2B5EF4-FFF2-40B4-BE49-F238E27FC236}">
                <a16:creationId xmlns:a16="http://schemas.microsoft.com/office/drawing/2014/main" id="{618ADDBE-4E1D-729C-B4AF-272CEADCE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235" y="301489"/>
            <a:ext cx="4412973" cy="586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tvoriť fotku">
            <a:extLst>
              <a:ext uri="{FF2B5EF4-FFF2-40B4-BE49-F238E27FC236}">
                <a16:creationId xmlns:a16="http://schemas.microsoft.com/office/drawing/2014/main" id="{EB9C3B5C-FA1B-0E92-93D3-AA5890A0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2299386"/>
            <a:ext cx="3829924" cy="286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tvoriť fotku">
            <a:extLst>
              <a:ext uri="{FF2B5EF4-FFF2-40B4-BE49-F238E27FC236}">
                <a16:creationId xmlns:a16="http://schemas.microsoft.com/office/drawing/2014/main" id="{5B443874-AC60-56E5-7F0B-384C7949E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66" y="2299386"/>
            <a:ext cx="2447718" cy="325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637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60D8DB-232A-816D-D097-AB9D2BD6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Sebastián Kalman súťažil v kategórií barman – obsadil 3. miesto, </a:t>
            </a:r>
            <a:b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sk-SK" dirty="0"/>
          </a:p>
        </p:txBody>
      </p:sp>
      <p:pic>
        <p:nvPicPr>
          <p:cNvPr id="6146" name="Picture 2" descr="Nie je k dispozícii žiadny popis.">
            <a:extLst>
              <a:ext uri="{FF2B5EF4-FFF2-40B4-BE49-F238E27FC236}">
                <a16:creationId xmlns:a16="http://schemas.microsoft.com/office/drawing/2014/main" id="{0D7ACF62-6169-73B8-06CC-6A6BE830BD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2" y="407504"/>
            <a:ext cx="2602170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ie je k dispozícii žiadny popis.">
            <a:extLst>
              <a:ext uri="{FF2B5EF4-FFF2-40B4-BE49-F238E27FC236}">
                <a16:creationId xmlns:a16="http://schemas.microsoft.com/office/drawing/2014/main" id="{EA0E13DD-60F9-31DD-AA13-2B47C9F6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28" y="500373"/>
            <a:ext cx="43187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ie je k dispozícii žiadny popis.">
            <a:extLst>
              <a:ext uri="{FF2B5EF4-FFF2-40B4-BE49-F238E27FC236}">
                <a16:creationId xmlns:a16="http://schemas.microsoft.com/office/drawing/2014/main" id="{3CCEC210-2DA3-8348-487F-EEAFD67A4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122" y="1058332"/>
            <a:ext cx="382002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75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4E2AB-9490-C6EB-6C13-C4892E92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665133"/>
            <a:ext cx="8534400" cy="1507067"/>
          </a:xfrm>
        </p:spPr>
        <p:txBody>
          <a:bodyPr>
            <a:normAutofit fontScale="90000"/>
          </a:bodyPr>
          <a:lstStyle/>
          <a:p>
            <a:b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Kristína 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Mišenková</a:t>
            </a: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Virginia</a:t>
            </a: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Voroničová</a:t>
            </a: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v kategórii čašník, servírka – obsadili 2. miesto, </a:t>
            </a:r>
            <a:b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sk-SK" dirty="0"/>
          </a:p>
        </p:txBody>
      </p:sp>
      <p:pic>
        <p:nvPicPr>
          <p:cNvPr id="7170" name="Picture 2" descr="Nie je k dispozícii žiadny popis.">
            <a:extLst>
              <a:ext uri="{FF2B5EF4-FFF2-40B4-BE49-F238E27FC236}">
                <a16:creationId xmlns:a16="http://schemas.microsoft.com/office/drawing/2014/main" id="{26798466-4EAE-0CBF-07BC-BD25772D8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1" y="614937"/>
            <a:ext cx="2359425" cy="37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ie je k dispozícii žiadny popis.">
            <a:extLst>
              <a:ext uri="{FF2B5EF4-FFF2-40B4-BE49-F238E27FC236}">
                <a16:creationId xmlns:a16="http://schemas.microsoft.com/office/drawing/2014/main" id="{FB068ECA-557E-7DFA-184B-0BE707DEFC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861" y="503937"/>
            <a:ext cx="2954139" cy="393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tvoriť fotku">
            <a:extLst>
              <a:ext uri="{FF2B5EF4-FFF2-40B4-BE49-F238E27FC236}">
                <a16:creationId xmlns:a16="http://schemas.microsoft.com/office/drawing/2014/main" id="{6649B3A0-1E4A-F622-1C29-6129E63F2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7" y="614936"/>
            <a:ext cx="5015401" cy="37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760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B5220-7B60-6258-6273-635B59E2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>
                <a:solidFill>
                  <a:srgbClr val="000000"/>
                </a:solidFill>
                <a:latin typeface="Times New Roman" panose="02020603050405020304" pitchFamily="18" charset="0"/>
              </a:rPr>
              <a:t>Nikola Lazarová</a:t>
            </a:r>
            <a:r>
              <a:rPr lang="sk-SK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sk-SK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 </a:t>
            </a:r>
            <a:r>
              <a:rPr lang="sk-SK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kategórií </a:t>
            </a:r>
            <a:br>
              <a:rPr lang="sk-SK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sk-SK" sz="32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kuchár </a:t>
            </a:r>
            <a:r>
              <a:rPr lang="sk-SK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– obsadila 4. miesto</a:t>
            </a: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</a:t>
            </a:r>
            <a:endParaRPr lang="sk-SK" dirty="0"/>
          </a:p>
        </p:txBody>
      </p:sp>
      <p:pic>
        <p:nvPicPr>
          <p:cNvPr id="8194" name="Picture 2" descr="Otvoriť fotku">
            <a:extLst>
              <a:ext uri="{FF2B5EF4-FFF2-40B4-BE49-F238E27FC236}">
                <a16:creationId xmlns:a16="http://schemas.microsoft.com/office/drawing/2014/main" id="{8C64C2C8-AF2D-A4ED-B7AC-CCE6902820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743467"/>
            <a:ext cx="4644335" cy="34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tvoriť fotku">
            <a:extLst>
              <a:ext uri="{FF2B5EF4-FFF2-40B4-BE49-F238E27FC236}">
                <a16:creationId xmlns:a16="http://schemas.microsoft.com/office/drawing/2014/main" id="{31177A2E-1EB8-B61F-0BBC-79B854DF1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956" y="3939636"/>
            <a:ext cx="3350522" cy="250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Otvoriť fotku">
            <a:extLst>
              <a:ext uri="{FF2B5EF4-FFF2-40B4-BE49-F238E27FC236}">
                <a16:creationId xmlns:a16="http://schemas.microsoft.com/office/drawing/2014/main" id="{DCA8C5F0-EE4E-D63F-2741-CF523775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461" y="634316"/>
            <a:ext cx="2612956" cy="34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24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99F01-ABE2-DA67-409E-E790334DA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1245704"/>
            <a:ext cx="8534400" cy="4748695"/>
          </a:xfrm>
        </p:spPr>
        <p:txBody>
          <a:bodyPr>
            <a:normAutofit/>
          </a:bodyPr>
          <a:lstStyle/>
          <a:p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Veľké poďakovanie patrí </a:t>
            </a:r>
            <a:r>
              <a:rPr lang="sk-SK" dirty="0">
                <a:solidFill>
                  <a:srgbClr val="000000"/>
                </a:solidFill>
                <a:latin typeface="Times New Roman" panose="02020603050405020304" pitchFamily="18" charset="0"/>
              </a:rPr>
              <a:t>za podporu </a:t>
            </a:r>
            <a:r>
              <a:rPr lang="sk-SK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K.A.B.A. Slovensko</a:t>
            </a:r>
            <a:r>
              <a:rPr lang="sk-SK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že nás vyslalo na takéto prestížne medzinárodné súťaže a vzdelávania, za prejavenú dôveru a spoluúčasť na týchto projektoch.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552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8891" y="476208"/>
            <a:ext cx="10515600" cy="1325563"/>
          </a:xfrm>
        </p:spPr>
        <p:txBody>
          <a:bodyPr/>
          <a:lstStyle/>
          <a:p>
            <a:r>
              <a:rPr lang="sk-SK" dirty="0"/>
              <a:t>SÚŤAŽ PARDUBICE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5325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 </a:t>
            </a:r>
            <a:endParaRPr lang="sk-SK" b="1" dirty="0">
              <a:solidFill>
                <a:schemeClr val="bg1"/>
              </a:solidFill>
            </a:endParaRPr>
          </a:p>
          <a:p>
            <a:endParaRPr lang="sk-SK" dirty="0"/>
          </a:p>
          <a:p>
            <a:r>
              <a:rPr lang="sk-SK" dirty="0">
                <a:solidFill>
                  <a:schemeClr val="bg1"/>
                </a:solidFill>
              </a:rPr>
              <a:t>4.5.2022  MALI SME TÚ MOŽNOSŤ ZÚČASTNIŤ  SA PRVÉHO ROČNÍKA MATRIX STAR-T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NAŠOU TÉMOU BOLA TECHNIKA- BALAYAGE</a:t>
            </a:r>
          </a:p>
          <a:p>
            <a:r>
              <a:rPr lang="sk-SK" dirty="0">
                <a:solidFill>
                  <a:schemeClr val="bg1"/>
                </a:solidFill>
              </a:rPr>
              <a:t>PRVÝM KOLOM BOLO POSLAŤ FOTOGRAFIE HOTOVÝCH  MODELOV S DANOU TÉMOU</a:t>
            </a:r>
          </a:p>
          <a:p>
            <a:endParaRPr lang="sk-SK" dirty="0"/>
          </a:p>
          <a:p>
            <a:r>
              <a:rPr lang="sk-SK" dirty="0">
                <a:solidFill>
                  <a:schemeClr val="bg1"/>
                </a:solidFill>
              </a:rPr>
              <a:t>VYBRALI NÁS Z 80- žiakov do užšieho kola, kde 15- najlepších v tejto technike si zmeralo sily v Pardubiciach, medzi nimi sme bola aj naša žiačka Lea Slavkovská</a:t>
            </a:r>
          </a:p>
        </p:txBody>
      </p:sp>
    </p:spTree>
    <p:extLst>
      <p:ext uri="{BB962C8B-B14F-4D97-AF65-F5344CB8AC3E}">
        <p14:creationId xmlns:p14="http://schemas.microsoft.com/office/powerpoint/2010/main" val="123396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Každý súťažiaci bol predstavený krátkym </a:t>
            </a:r>
            <a:r>
              <a:rPr lang="sk-SK" dirty="0" err="1"/>
              <a:t>screenshotom</a:t>
            </a:r>
            <a:r>
              <a:rPr lang="sk-SK" dirty="0"/>
              <a:t>.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673" y="560009"/>
            <a:ext cx="3586942" cy="361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5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2164" y="583242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sk-SK" dirty="0"/>
              <a:t>Samotná súťaž bola dosť náročná, </a:t>
            </a:r>
            <a:r>
              <a:rPr lang="sk-SK" dirty="0" err="1"/>
              <a:t>šúťažiaci</a:t>
            </a:r>
            <a:r>
              <a:rPr lang="sk-SK" dirty="0"/>
              <a:t> na svojej modelke pracovali 5-hodín. </a:t>
            </a:r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0707" y="2278791"/>
            <a:ext cx="4351713" cy="325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11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745" y="265190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sk-SK" dirty="0"/>
              <a:t>Súťažiace ukázali svoju precíznosť a zručnosť ktorú si táto technika </a:t>
            </a:r>
            <a:r>
              <a:rPr lang="sk-SK" dirty="0" err="1"/>
              <a:t>balayege</a:t>
            </a:r>
            <a:r>
              <a:rPr lang="sk-SK" dirty="0"/>
              <a:t> vyžaduje.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4600" y="2320897"/>
            <a:ext cx="4351713" cy="325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8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4975" y="2148490"/>
            <a:ext cx="3290082" cy="397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Zástupný objekt pre obsah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9218" y="1044585"/>
            <a:ext cx="4351713" cy="325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Zástupný objekt pre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9" y="1172852"/>
            <a:ext cx="4351713" cy="3254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431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7E4D99-30B6-CB28-1869-22FFDDF29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Kurz francúzskych dezertov </a:t>
            </a:r>
            <a:br>
              <a:rPr lang="sk-SK" dirty="0"/>
            </a:br>
            <a:r>
              <a:rPr lang="sk-SK" dirty="0"/>
              <a:t>vysoká škola hotelová a ekonomická Praha</a:t>
            </a:r>
          </a:p>
        </p:txBody>
      </p:sp>
      <p:pic>
        <p:nvPicPr>
          <p:cNvPr id="1026" name="Picture 2" descr="Francúzske dezerty | Dear Chocolate">
            <a:extLst>
              <a:ext uri="{FF2B5EF4-FFF2-40B4-BE49-F238E27FC236}">
                <a16:creationId xmlns:a16="http://schemas.microsoft.com/office/drawing/2014/main" id="{02F41A03-0AE2-CC46-9FD9-8EECC88E6B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34" y="482313"/>
            <a:ext cx="5696020" cy="377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07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Nadpis 24">
            <a:extLst>
              <a:ext uri="{FF2B5EF4-FFF2-40B4-BE49-F238E27FC236}">
                <a16:creationId xmlns:a16="http://schemas.microsoft.com/office/drawing/2014/main" id="{24C19C86-C9D1-D3CB-4A75-942B1A01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22.4.-24.4.2022</a:t>
            </a:r>
            <a:br>
              <a:rPr lang="sk-SK" dirty="0"/>
            </a:br>
            <a:r>
              <a:rPr lang="sk-SK" dirty="0"/>
              <a:t>kurz francúzskych dezertov</a:t>
            </a:r>
            <a:br>
              <a:rPr lang="sk-SK" dirty="0"/>
            </a:br>
            <a:r>
              <a:rPr lang="sk-SK" dirty="0"/>
              <a:t>absolvovala: majsterka odbornej výchovy Mgr. Andrea </a:t>
            </a:r>
            <a:r>
              <a:rPr lang="sk-SK" dirty="0" err="1"/>
              <a:t>tomčányiová</a:t>
            </a:r>
            <a:r>
              <a:rPr lang="sk-SK" dirty="0"/>
              <a:t> </a:t>
            </a:r>
            <a:br>
              <a:rPr lang="sk-SK" dirty="0"/>
            </a:br>
            <a:r>
              <a:rPr lang="sk-SK" dirty="0"/>
              <a:t> </a:t>
            </a:r>
            <a:r>
              <a:rPr lang="sk-SK" dirty="0" err="1"/>
              <a:t>soŠ</a:t>
            </a:r>
            <a:r>
              <a:rPr lang="sk-SK" dirty="0"/>
              <a:t> obchodu a služieb </a:t>
            </a:r>
            <a:r>
              <a:rPr lang="sk-SK" dirty="0" err="1"/>
              <a:t>martin</a:t>
            </a:r>
            <a:endParaRPr lang="sk-SK" dirty="0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5C147F62-585D-3130-858F-3C4F814B3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3160524"/>
          </a:xfrm>
        </p:spPr>
        <p:txBody>
          <a:bodyPr>
            <a:normAutofit/>
          </a:bodyPr>
          <a:lstStyle/>
          <a:p>
            <a:r>
              <a:rPr lang="sk-SK" dirty="0"/>
              <a:t>1. Časť – teoretická príprava</a:t>
            </a:r>
          </a:p>
          <a:p>
            <a:pPr marL="285750" indent="-285750">
              <a:buFontTx/>
              <a:buChar char="-"/>
            </a:pPr>
            <a:r>
              <a:rPr lang="sk-SK" dirty="0"/>
              <a:t>Technológie prípravy korpusov, krémov a náplní</a:t>
            </a:r>
          </a:p>
          <a:p>
            <a:pPr marL="285750" indent="-285750">
              <a:buFontTx/>
              <a:buChar char="-"/>
            </a:pPr>
            <a:r>
              <a:rPr lang="sk-SK" dirty="0"/>
              <a:t>Chemické a fyzikálne procesy, ktoré prebiehajú pri spracovaní surovín</a:t>
            </a:r>
          </a:p>
          <a:p>
            <a:pPr marL="285750" indent="-285750">
              <a:buFontTx/>
              <a:buChar char="-"/>
            </a:pPr>
            <a:r>
              <a:rPr lang="sk-SK" dirty="0"/>
              <a:t>Nové suroviny a ich správne kombinácie</a:t>
            </a:r>
          </a:p>
          <a:p>
            <a:r>
              <a:rPr lang="sk-SK" dirty="0"/>
              <a:t>2. Časť – praktická príprava dezertov</a:t>
            </a:r>
          </a:p>
          <a:p>
            <a:endParaRPr lang="sk-SK" dirty="0"/>
          </a:p>
          <a:p>
            <a:r>
              <a:rPr lang="sk-SK" dirty="0"/>
              <a:t>- </a:t>
            </a:r>
          </a:p>
        </p:txBody>
      </p:sp>
      <p:sp>
        <p:nvSpPr>
          <p:cNvPr id="28" name="Zástupný objekt pre obrázok 25">
            <a:extLst>
              <a:ext uri="{FF2B5EF4-FFF2-40B4-BE49-F238E27FC236}">
                <a16:creationId xmlns:a16="http://schemas.microsoft.com/office/drawing/2014/main" id="{77BE8F88-5BAC-E8B2-658E-AEDE277B00CD}"/>
              </a:ext>
            </a:extLst>
          </p:cNvPr>
          <p:cNvSpPr txBox="1">
            <a:spLocks/>
          </p:cNvSpPr>
          <p:nvPr/>
        </p:nvSpPr>
        <p:spPr>
          <a:xfrm>
            <a:off x="1141412" y="10668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sp>
      <p:sp>
        <p:nvSpPr>
          <p:cNvPr id="32" name="Zástupný objekt pre obrázok 31">
            <a:extLst>
              <a:ext uri="{FF2B5EF4-FFF2-40B4-BE49-F238E27FC236}">
                <a16:creationId xmlns:a16="http://schemas.microsoft.com/office/drawing/2014/main" id="{46BE9BBF-FD0E-A5AE-9F21-D18B73E9E36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2050" name="Picture 2" descr="Box plný francouzských dezertů – iLuxus.cz">
            <a:extLst>
              <a:ext uri="{FF2B5EF4-FFF2-40B4-BE49-F238E27FC236}">
                <a16:creationId xmlns:a16="http://schemas.microsoft.com/office/drawing/2014/main" id="{2C76418B-8202-D835-B8D0-E4CCD653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86" y="555705"/>
            <a:ext cx="3581400" cy="538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311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708950-7D26-6FB6-348D-E45FC51BF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Praktická príprava jednotlivých dezertov</a:t>
            </a:r>
          </a:p>
        </p:txBody>
      </p:sp>
      <p:pic>
        <p:nvPicPr>
          <p:cNvPr id="6" name="Zástupný objekt pre obrázok 5">
            <a:extLst>
              <a:ext uri="{FF2B5EF4-FFF2-40B4-BE49-F238E27FC236}">
                <a16:creationId xmlns:a16="http://schemas.microsoft.com/office/drawing/2014/main" id="{995243FD-210C-266F-BBD8-2CE4D42388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14" y="251791"/>
            <a:ext cx="3176227" cy="4235540"/>
          </a:xfr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7CF27F6-EEE8-9ACE-D9D2-0C86DBBC91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46" y="499269"/>
            <a:ext cx="3814854" cy="398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69932"/>
      </p:ext>
    </p:extLst>
  </p:cSld>
  <p:clrMapOvr>
    <a:masterClrMapping/>
  </p:clrMapOvr>
</p:sld>
</file>

<file path=ppt/theme/theme1.xml><?xml version="1.0" encoding="utf-8"?>
<a:theme xmlns:a="http://schemas.openxmlformats.org/drawingml/2006/main" name="Výsek">
  <a:themeElements>
    <a:clrScheme name="Fialová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Výse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ýs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199</TotalTime>
  <Words>393</Words>
  <Application>Microsoft Office PowerPoint</Application>
  <PresentationFormat>Širokouhlá</PresentationFormat>
  <Paragraphs>40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Century Gothic</vt:lpstr>
      <vt:lpstr>Times New Roman</vt:lpstr>
      <vt:lpstr>Wingdings 3</vt:lpstr>
      <vt:lpstr>Výsek</vt:lpstr>
      <vt:lpstr>SÚŤAŽ PARDUBICE </vt:lpstr>
      <vt:lpstr>SÚŤAŽ PARDUBICE</vt:lpstr>
      <vt:lpstr>Každý súťažiaci bol predstavený krátkym screenshotom.</vt:lpstr>
      <vt:lpstr>Samotná súťaž bola dosť náročná, šúťažiaci na svojej modelke pracovali 5-hodín. </vt:lpstr>
      <vt:lpstr>Súťažiace ukázali svoju precíznosť a zručnosť ktorú si táto technika balayege vyžaduje.</vt:lpstr>
      <vt:lpstr>Prezentácia programu PowerPoint</vt:lpstr>
      <vt:lpstr>Kurz francúzskych dezertov  vysoká škola hotelová a ekonomická Praha</vt:lpstr>
      <vt:lpstr>22.4.-24.4.2022 kurz francúzskych dezertov absolvovala: majsterka odbornej výchovy Mgr. Andrea tomčányiová   soŠ obchodu a služieb martin</vt:lpstr>
      <vt:lpstr>Praktická príprava jednotlivých dezertov</vt:lpstr>
      <vt:lpstr>Počas školenia sme nadobudli vedomosti a zručnosti, ktoré využijeme pri vzdelávaní našich žiakov, čím sa proces učenia stane modernejší a obohatený o nové technológie</vt:lpstr>
      <vt:lpstr>Medzinárodná gastronomická súťaž Krakow 2022 „Malopolski Konkurs Szkol Gastronomicznych“ na Zespol Szkol Gastronomicznych“ v Krakowe.  </vt:lpstr>
      <vt:lpstr>Prezentácia programu PowerPoint</vt:lpstr>
      <vt:lpstr>Prezentácia programu PowerPoint</vt:lpstr>
      <vt:lpstr>Sebastián Kalman súťažil v kategórií barman – obsadil 3. miesto,  </vt:lpstr>
      <vt:lpstr>  Kristína Mišenková a Virginia Voroničová. v kategórii čašník, servírka – obsadili 2. miesto,  </vt:lpstr>
      <vt:lpstr>Nikola Lazarová v kategórií  kuchár – obsadila 4. miesto,</vt:lpstr>
      <vt:lpstr>Veľké poďakovanie patrí za podporu K.A.B.A. Slovensko, že nás vyslalo na takéto prestížne medzinárodné súťaže a vzdelávania, za prejavenú dôveru a spoluúčasť na týchto projektoch.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SÚŤAŽ PARDUBICE.</dc:title>
  <dc:creator>SOSMT</dc:creator>
  <cp:lastModifiedBy>Paulovičová Katarína</cp:lastModifiedBy>
  <cp:revision>14</cp:revision>
  <dcterms:created xsi:type="dcterms:W3CDTF">2022-06-19T10:22:11Z</dcterms:created>
  <dcterms:modified xsi:type="dcterms:W3CDTF">2022-06-27T05:38:52Z</dcterms:modified>
</cp:coreProperties>
</file>