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5" r:id="rId9"/>
    <p:sldId id="268" r:id="rId10"/>
    <p:sldId id="266" r:id="rId11"/>
    <p:sldId id="26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dĺžnik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Erasmus+ </a:t>
            </a:r>
            <a:br>
              <a:rPr lang="sk-SK" dirty="0"/>
            </a:br>
            <a:r>
              <a:rPr lang="sk-SK" dirty="0"/>
              <a:t>Chorvátsko/Rijeka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Zuzana Petra </a:t>
            </a:r>
            <a:r>
              <a:rPr lang="sk-SK" dirty="0" err="1"/>
              <a:t>Kopková</a:t>
            </a:r>
            <a:r>
              <a:rPr lang="sk-SK" dirty="0"/>
              <a:t>, Matej Remenár, Kristína </a:t>
            </a:r>
            <a:r>
              <a:rPr lang="sk-SK" dirty="0" err="1"/>
              <a:t>Hrdinová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2857"/>
            <a:ext cx="6236270" cy="12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4801" y="511629"/>
            <a:ext cx="11767457" cy="5749554"/>
          </a:xfrm>
        </p:spPr>
        <p:txBody>
          <a:bodyPr>
            <a:normAutofit/>
          </a:bodyPr>
          <a:lstStyle/>
          <a:p>
            <a:r>
              <a:rPr lang="sk-SK" sz="2800" dirty="0"/>
              <a:t>V sobotu sme zažili vyčerpávajúcu ale krásnu a pokojnú plavbu loďou. Vyrazili sme z historického mestečka </a:t>
            </a:r>
            <a:r>
              <a:rPr lang="sk-SK" sz="2800" dirty="0" err="1"/>
              <a:t>Opatija</a:t>
            </a:r>
            <a:r>
              <a:rPr lang="sk-SK" sz="2800" dirty="0"/>
              <a:t>, pokračovali sme na turistami vyhľadávaný ostrov Krk. Mali sme možnosť od degustovať miestnu ostrovnú kuchyňu. Neskôr sme zamierili na takmer neobývaný ostrov </a:t>
            </a:r>
            <a:r>
              <a:rPr lang="sk-SK" sz="2800" dirty="0" err="1"/>
              <a:t>Cres</a:t>
            </a:r>
            <a:r>
              <a:rPr lang="sk-SK" sz="2800" dirty="0"/>
              <a:t>. Miestami to bola poriadna divočina.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813410"/>
            <a:ext cx="4965335" cy="372400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2" y="2742109"/>
            <a:ext cx="5155473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5764" y="339952"/>
            <a:ext cx="11560629" cy="3437392"/>
          </a:xfrm>
        </p:spPr>
        <p:txBody>
          <a:bodyPr>
            <a:normAutofit/>
          </a:bodyPr>
          <a:lstStyle/>
          <a:p>
            <a:r>
              <a:rPr lang="sk-SK" sz="2400" dirty="0"/>
              <a:t>V nedeľu na nás nedočkavo čakala celodenná exkurzia v </a:t>
            </a:r>
            <a:r>
              <a:rPr lang="sk-SK" sz="2400" dirty="0" err="1"/>
              <a:t>Plitvických</a:t>
            </a:r>
            <a:r>
              <a:rPr lang="sk-SK" sz="2400" dirty="0"/>
              <a:t> jazerách. Starali sa o nás ako v bavlnke. Zabezpečený bol sprievod aj doprava </a:t>
            </a:r>
            <a:br>
              <a:rPr lang="sk-SK" sz="2400" dirty="0"/>
            </a:br>
            <a:r>
              <a:rPr lang="sk-SK" sz="2400" dirty="0"/>
              <a:t>v luxusnom </a:t>
            </a:r>
            <a:r>
              <a:rPr lang="sk-SK" sz="2400" dirty="0" err="1"/>
              <a:t>minivane</a:t>
            </a:r>
            <a:r>
              <a:rPr lang="sk-SK" sz="2400" dirty="0"/>
              <a:t>. V tejto lokalite sa nám skutočne páčilo. Prostredie akoby bolo vystrihnuté z katalógu. Spolu so sprievodkyňou nás sprevádzala pokojná atmosféra a </a:t>
            </a:r>
            <a:r>
              <a:rPr lang="sk-SK" sz="2400" dirty="0" err="1"/>
              <a:t>krýštáľovo</a:t>
            </a:r>
            <a:r>
              <a:rPr lang="sk-SK" sz="2400" dirty="0"/>
              <a:t>-čisté jazera. Obidva výlety sme si užili na maximum.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2732314"/>
            <a:ext cx="8158298" cy="36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8008" y="0"/>
            <a:ext cx="9601196" cy="1303867"/>
          </a:xfrm>
        </p:spPr>
        <p:txBody>
          <a:bodyPr/>
          <a:lstStyle/>
          <a:p>
            <a:pPr algn="ctr"/>
            <a:r>
              <a:rPr lang="sk-SK" dirty="0"/>
              <a:t>Cieľ projektu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0485" y="1439408"/>
            <a:ext cx="10972800" cy="5025937"/>
          </a:xfrm>
        </p:spPr>
        <p:txBody>
          <a:bodyPr>
            <a:normAutofit/>
          </a:bodyPr>
          <a:lstStyle/>
          <a:p>
            <a:r>
              <a:rPr lang="sk-SK" sz="2400" dirty="0"/>
              <a:t>Cieľom projektu Erasmus+ s názvom Turiec do Európy, Európa do Turca 2021 je využitie doterajších vedomostí, skúseností a nadviazaných partnerstiev za účelom zvyšovania kvality vzdelávania. Prácou a tréningom získať vedomosti, zručnosti a profesionálny postoj, či osvojiť si správne pracovné návyky.</a:t>
            </a:r>
          </a:p>
          <a:p>
            <a:endParaRPr lang="sk-SK" sz="2400" dirty="0"/>
          </a:p>
          <a:p>
            <a:r>
              <a:rPr lang="sk-SK" sz="2400" dirty="0">
                <a:solidFill>
                  <a:srgbClr val="FF0000"/>
                </a:solidFill>
              </a:rPr>
              <a:t>ĎAKUJEME</a:t>
            </a:r>
            <a:r>
              <a:rPr lang="sk-SK" sz="2400" dirty="0"/>
              <a:t> ZA</a:t>
            </a:r>
          </a:p>
          <a:p>
            <a:r>
              <a:rPr lang="sk-SK" sz="2400" dirty="0"/>
              <a:t> PRÍLEŽITOSŤ</a:t>
            </a:r>
          </a:p>
          <a:p>
            <a:r>
              <a:rPr lang="sk-SK" sz="2400" dirty="0"/>
              <a:t>ZDOKONAĽOVAŤ</a:t>
            </a:r>
          </a:p>
          <a:p>
            <a:r>
              <a:rPr lang="sk-SK" sz="2400" dirty="0"/>
              <a:t>            SA </a:t>
            </a:r>
          </a:p>
          <a:p>
            <a:r>
              <a:rPr lang="sk-SK" sz="2400" dirty="0"/>
              <a:t> A  SPOZNÁVAŤ</a:t>
            </a:r>
          </a:p>
          <a:p>
            <a:r>
              <a:rPr lang="sk-SK" sz="2400" dirty="0"/>
              <a:t>   INÉ KRAJINY!</a:t>
            </a:r>
          </a:p>
          <a:p>
            <a:r>
              <a:rPr lang="sk-SK" sz="2400" dirty="0"/>
              <a:t>             </a:t>
            </a:r>
            <a:r>
              <a:rPr lang="sk-SK" sz="2400" dirty="0">
                <a:sym typeface="Wingdings" panose="05000000000000000000" pitchFamily="2" charset="2"/>
              </a:rPr>
              <a:t>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6"/>
          <a:stretch/>
        </p:blipFill>
        <p:spPr>
          <a:xfrm>
            <a:off x="3690257" y="3145598"/>
            <a:ext cx="6716486" cy="34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Priebeh projektu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Žiaci našej školy z učebných a študijných odborov: cukrár, kuchár, čašník </a:t>
            </a:r>
            <a:br>
              <a:rPr lang="sk-SK" sz="2400" dirty="0"/>
            </a:br>
            <a:r>
              <a:rPr lang="sk-SK" sz="2400" dirty="0"/>
              <a:t>a hotelová akadémia sa od 5. 9. – 18. 9. 2021 zúčastnili projektu Erasmus+,</a:t>
            </a:r>
          </a:p>
          <a:p>
            <a:r>
              <a:rPr lang="sk-SK" sz="2400" dirty="0"/>
              <a:t>Počas tohto projektu sme nadobudli nové vedomosti a zručnosti týkajúcich sa našej prípravy v odbornej oblasti,</a:t>
            </a:r>
          </a:p>
          <a:p>
            <a:r>
              <a:rPr lang="sk-SK" sz="2400" dirty="0"/>
              <a:t>Zahraničné prevádzky nás skutočne naplnili novými skúsenosťami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5909" r="16667"/>
          <a:stretch/>
        </p:blipFill>
        <p:spPr>
          <a:xfrm>
            <a:off x="2950028" y="3690255"/>
            <a:ext cx="6411686" cy="29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29" y="158255"/>
            <a:ext cx="9601196" cy="1303867"/>
          </a:xfrm>
        </p:spPr>
        <p:txBody>
          <a:bodyPr/>
          <a:lstStyle/>
          <a:p>
            <a:r>
              <a:rPr lang="sk-SK" dirty="0"/>
              <a:t>Prevádzky a pracovné pozície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7666" y="1625185"/>
            <a:ext cx="10966348" cy="4700311"/>
          </a:xfrm>
        </p:spPr>
        <p:txBody>
          <a:bodyPr>
            <a:normAutofit/>
          </a:bodyPr>
          <a:lstStyle/>
          <a:p>
            <a:r>
              <a:rPr lang="sk-SK" dirty="0"/>
              <a:t>Mali sme možnosť praxovať hneď v </a:t>
            </a:r>
            <a:r>
              <a:rPr lang="sk-SK" dirty="0" err="1"/>
              <a:t>niekoľkýchm</a:t>
            </a:r>
            <a:r>
              <a:rPr lang="sk-SK" dirty="0"/>
              <a:t> moderných prevádzkach od bežných reštaurácií, cukrární až po luxusné hotely:</a:t>
            </a:r>
          </a:p>
          <a:p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/>
              <a:t>Slastičarnica</a:t>
            </a:r>
            <a:r>
              <a:rPr lang="sk-SK" dirty="0"/>
              <a:t> Slon by </a:t>
            </a:r>
            <a:r>
              <a:rPr lang="sk-SK" dirty="0" err="1"/>
              <a:t>Moreno</a:t>
            </a:r>
            <a:r>
              <a:rPr lang="sk-SK" dirty="0"/>
              <a:t> </a:t>
            </a:r>
            <a:r>
              <a:rPr lang="sk-SK" dirty="0" err="1"/>
              <a:t>Debartoli</a:t>
            </a:r>
            <a:r>
              <a:rPr lang="sk-SK" dirty="0"/>
              <a:t> - cukráreň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Hotel </a:t>
            </a:r>
            <a:r>
              <a:rPr lang="sk-SK" dirty="0" err="1"/>
              <a:t>Neboder</a:t>
            </a:r>
            <a:r>
              <a:rPr lang="sk-SK" dirty="0"/>
              <a:t> ***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Hotel Continental ***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Hotel Jadran ****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Prevádzka </a:t>
            </a:r>
            <a:r>
              <a:rPr lang="sk-SK" dirty="0" err="1"/>
              <a:t>Cocco</a:t>
            </a:r>
            <a:endParaRPr lang="sk-SK" dirty="0"/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881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057" y="116634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sk-SK" sz="8000" dirty="0"/>
              <a:t>Bufet </a:t>
            </a:r>
            <a:r>
              <a:rPr lang="sk-SK" sz="8000" dirty="0" err="1"/>
              <a:t>Cocco</a:t>
            </a:r>
            <a:endParaRPr lang="sk-SK" sz="80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76464" y="2466027"/>
            <a:ext cx="3695620" cy="576262"/>
          </a:xfrm>
        </p:spPr>
        <p:txBody>
          <a:bodyPr/>
          <a:lstStyle/>
          <a:p>
            <a:pPr algn="ctr"/>
            <a:r>
              <a:rPr lang="sk-SK" dirty="0"/>
              <a:t>čašník/servírka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3"/>
          </p:nvPr>
        </p:nvSpPr>
        <p:spPr>
          <a:xfrm>
            <a:off x="2218269" y="2479132"/>
            <a:ext cx="4718304" cy="576262"/>
          </a:xfrm>
        </p:spPr>
        <p:txBody>
          <a:bodyPr/>
          <a:lstStyle/>
          <a:p>
            <a:pPr algn="ctr"/>
            <a:r>
              <a:rPr lang="sk-SK" dirty="0"/>
              <a:t>kuchár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818134" y="3025829"/>
            <a:ext cx="3517198" cy="3296161"/>
          </a:xfrm>
        </p:spPr>
        <p:txBody>
          <a:bodyPr>
            <a:normAutofit/>
          </a:bodyPr>
          <a:lstStyle/>
          <a:p>
            <a:r>
              <a:rPr lang="sk-SK" dirty="0"/>
              <a:t>Náplň práce obsahovala: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Obsluhu hostí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Komunikácia so zákazníkom v anglickom jazyku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Servírovanie jedál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Úprava pracoviska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3918734" y="3057912"/>
            <a:ext cx="4718304" cy="2632605"/>
          </a:xfrm>
        </p:spPr>
        <p:txBody>
          <a:bodyPr>
            <a:normAutofit/>
          </a:bodyPr>
          <a:lstStyle/>
          <a:p>
            <a:r>
              <a:rPr lang="sk-SK" dirty="0"/>
              <a:t>Náplň práce obsahovala: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Zoznamovanie sa s miestnou kuchyňou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Pripravovanie jedál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Pomocné práce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10604" r="10842"/>
          <a:stretch/>
        </p:blipFill>
        <p:spPr>
          <a:xfrm>
            <a:off x="7043862" y="3825026"/>
            <a:ext cx="4549423" cy="24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8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802" y="1753348"/>
            <a:ext cx="9601196" cy="417095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Slastičarnica</a:t>
            </a:r>
            <a:r>
              <a:rPr lang="sk-SK" dirty="0"/>
              <a:t> Slon by </a:t>
            </a:r>
            <a:r>
              <a:rPr lang="sk-SK" dirty="0" err="1"/>
              <a:t>Moreno</a:t>
            </a:r>
            <a:r>
              <a:rPr lang="sk-SK" dirty="0"/>
              <a:t> </a:t>
            </a:r>
            <a:r>
              <a:rPr lang="sk-SK" dirty="0" err="1"/>
              <a:t>Debartoli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1556" y="2164274"/>
            <a:ext cx="7905734" cy="2723405"/>
          </a:xfrm>
        </p:spPr>
        <p:txBody>
          <a:bodyPr>
            <a:normAutofit/>
          </a:bodyPr>
          <a:lstStyle/>
          <a:p>
            <a:r>
              <a:rPr lang="sk-SK" sz="2000" dirty="0"/>
              <a:t>Náplň práce obsahovala: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Výroba zaujímavých koláčov, múčnikov a zákuskov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Osvojovanie si tamojších a moderných receptúr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Ostrá spolupráca priamo s umelecky založeným majiteľom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28739" y="1641054"/>
            <a:ext cx="17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accent6">
                    <a:lumMod val="10000"/>
                  </a:schemeClr>
                </a:solidFill>
              </a:rPr>
              <a:t>Cukrárky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6149" r="6293" b="373"/>
          <a:stretch/>
        </p:blipFill>
        <p:spPr>
          <a:xfrm>
            <a:off x="728739" y="3821106"/>
            <a:ext cx="4024236" cy="22683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b="16258"/>
          <a:stretch/>
        </p:blipFill>
        <p:spPr>
          <a:xfrm>
            <a:off x="5486400" y="3821106"/>
            <a:ext cx="2973619" cy="243454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99" y="1714500"/>
            <a:ext cx="2166676" cy="48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8737" y="1269169"/>
            <a:ext cx="7534276" cy="1666875"/>
          </a:xfrm>
        </p:spPr>
        <p:txBody>
          <a:bodyPr>
            <a:noAutofit/>
          </a:bodyPr>
          <a:lstStyle/>
          <a:p>
            <a:r>
              <a:rPr lang="sk-SK" sz="4800" dirty="0"/>
              <a:t>Hotel </a:t>
            </a:r>
            <a:r>
              <a:rPr lang="sk-SK" sz="4800" dirty="0" err="1"/>
              <a:t>Neboder</a:t>
            </a:r>
            <a:r>
              <a:rPr lang="sk-SK" sz="4800" dirty="0"/>
              <a:t> ***</a:t>
            </a:r>
            <a:br>
              <a:rPr lang="sk-SK" sz="4800" dirty="0"/>
            </a:br>
            <a:r>
              <a:rPr lang="sk-SK" sz="4800" dirty="0"/>
              <a:t>     Hotel Continental ***</a:t>
            </a:r>
            <a:br>
              <a:rPr lang="sk-SK" sz="4800" dirty="0"/>
            </a:br>
            <a:r>
              <a:rPr lang="sk-SK" sz="4800" dirty="0"/>
              <a:t>Hotel Jadran ****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988" y="3492558"/>
            <a:ext cx="11030911" cy="3825040"/>
          </a:xfrm>
        </p:spPr>
        <p:txBody>
          <a:bodyPr>
            <a:normAutofit/>
          </a:bodyPr>
          <a:lstStyle/>
          <a:p>
            <a:r>
              <a:rPr lang="sk-SK" sz="2000" dirty="0"/>
              <a:t>Študenti hotelovej akadémie mali možnosť pracovať v hoteloch, ktoré sú z pohľadu cestovného ruchu jednými z najviac vyhľadávaných v meste Rijeka.</a:t>
            </a:r>
          </a:p>
          <a:p>
            <a:r>
              <a:rPr lang="sk-SK" sz="2000" dirty="0"/>
              <a:t>Už od prvého dňa boli nasadení do ostrej prevádzky recepcie a pod dohľadom front </a:t>
            </a:r>
            <a:r>
              <a:rPr lang="sk-SK" sz="2000" dirty="0" err="1"/>
              <a:t>office</a:t>
            </a:r>
            <a:r>
              <a:rPr lang="sk-SK" sz="2000" dirty="0"/>
              <a:t> manažéra a zvládli toho naozaj dosť: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komunikáciu s hosťom v cudzom jazyku, hotelové operácie ako je </a:t>
            </a:r>
            <a:r>
              <a:rPr lang="sk-SK" sz="2000" dirty="0" err="1"/>
              <a:t>check</a:t>
            </a:r>
            <a:r>
              <a:rPr lang="sk-SK" sz="2000" dirty="0"/>
              <a:t>-in, </a:t>
            </a:r>
            <a:r>
              <a:rPr lang="sk-SK" sz="2000" dirty="0" err="1"/>
              <a:t>check-out</a:t>
            </a:r>
            <a:r>
              <a:rPr lang="sk-SK" sz="2000" dirty="0"/>
              <a:t>, </a:t>
            </a:r>
            <a:r>
              <a:rPr lang="sk-SK" sz="2000" dirty="0" err="1"/>
              <a:t>čipovanie</a:t>
            </a:r>
            <a:r>
              <a:rPr lang="sk-SK" sz="2000" dirty="0"/>
              <a:t> izbových kariet, rezerváciu izieb pre daného hosťa a mailovú komunikáciu so zákazníkmi, riešenie </a:t>
            </a:r>
            <a:r>
              <a:rPr lang="sk-SK" sz="2000" dirty="0" err="1"/>
              <a:t>customer</a:t>
            </a:r>
            <a:r>
              <a:rPr lang="sk-SK" sz="2000" dirty="0"/>
              <a:t> </a:t>
            </a:r>
            <a:r>
              <a:rPr lang="sk-SK" sz="2000" dirty="0" err="1"/>
              <a:t>sercives</a:t>
            </a:r>
            <a:r>
              <a:rPr lang="sk-SK" sz="2000" dirty="0"/>
              <a:t>, kontrola kariet a pomocné práce podľa aktuálnych požiadaviek zákazníkov.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06772" y="2936044"/>
            <a:ext cx="388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accent6">
                    <a:lumMod val="10000"/>
                  </a:schemeClr>
                </a:solidFill>
              </a:rPr>
              <a:t>Hotelová Akadémia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b="9856"/>
          <a:stretch/>
        </p:blipFill>
        <p:spPr>
          <a:xfrm>
            <a:off x="9035887" y="275570"/>
            <a:ext cx="2651288" cy="32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8" y="847726"/>
            <a:ext cx="4277997" cy="537686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r="6771"/>
          <a:stretch/>
        </p:blipFill>
        <p:spPr>
          <a:xfrm>
            <a:off x="4918195" y="333375"/>
            <a:ext cx="6024294" cy="30860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8" r="13998"/>
          <a:stretch/>
        </p:blipFill>
        <p:spPr>
          <a:xfrm>
            <a:off x="4918195" y="3648074"/>
            <a:ext cx="6024294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2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1428"/>
            <a:ext cx="10370870" cy="1280890"/>
          </a:xfrm>
        </p:spPr>
        <p:txBody>
          <a:bodyPr>
            <a:normAutofit fontScale="90000"/>
          </a:bodyPr>
          <a:lstStyle/>
          <a:p>
            <a:r>
              <a:rPr lang="sk-SK" dirty="0"/>
              <a:t>Voľnočasové aktivity po pracovnej dobe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9844" y="1633579"/>
            <a:ext cx="7874031" cy="3576595"/>
          </a:xfrm>
        </p:spPr>
        <p:txBody>
          <a:bodyPr>
            <a:normAutofit/>
          </a:bodyPr>
          <a:lstStyle/>
          <a:p>
            <a:r>
              <a:rPr lang="sk-SK" sz="2400" dirty="0"/>
              <a:t>Po 6 hodinovej časovej smene sme ihneď zamierili na lokálne pláže, kde sme si užili množstvo slnečných lúčov, svieži morský vánok a schladili sme sa v mori, podvečer sme spoznávali kultúru a rôznorodosti mesta Rijeka.</a:t>
            </a:r>
          </a:p>
          <a:p>
            <a:r>
              <a:rPr lang="sk-SK" sz="2400" dirty="0"/>
              <a:t>Počas víkendu boli pre nás organizované rôznorodé výlety plné zážitkov, skutočne zaujímavej histórie a kultúrneho vyžitia.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3" y="1647825"/>
            <a:ext cx="3629025" cy="48387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01" y="4335332"/>
            <a:ext cx="4541630" cy="21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0"/>
          <a:stretch/>
        </p:blipFill>
        <p:spPr>
          <a:xfrm>
            <a:off x="3396342" y="1"/>
            <a:ext cx="5388429" cy="6858000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2"/>
          <a:stretch/>
        </p:blipFill>
        <p:spPr>
          <a:xfrm>
            <a:off x="-461766" y="0"/>
            <a:ext cx="3858108" cy="6858000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/>
          <a:stretch/>
        </p:blipFill>
        <p:spPr>
          <a:xfrm>
            <a:off x="8784771" y="1"/>
            <a:ext cx="3347738" cy="6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Vlastná 4">
      <a:dk1>
        <a:srgbClr val="9BE3FF"/>
      </a:dk1>
      <a:lt1>
        <a:sysClr val="window" lastClr="FFFFFF"/>
      </a:lt1>
      <a:dk2>
        <a:srgbClr val="0093C9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190</TotalTime>
  <Words>527</Words>
  <Application>Microsoft Office PowerPoint</Application>
  <PresentationFormat>Širokouhlá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Rockwell</vt:lpstr>
      <vt:lpstr>Wingdings</vt:lpstr>
      <vt:lpstr>Wingdings 2</vt:lpstr>
      <vt:lpstr>Odliatok</vt:lpstr>
      <vt:lpstr>Erasmus+  Chorvátsko/Rijeka</vt:lpstr>
      <vt:lpstr>Priebeh projektu</vt:lpstr>
      <vt:lpstr>Prevádzky a pracovné pozície</vt:lpstr>
      <vt:lpstr>Bufet Cocco</vt:lpstr>
      <vt:lpstr>Slastičarnica Slon by Moreno Debartoli </vt:lpstr>
      <vt:lpstr>Hotel Neboder ***      Hotel Continental *** Hotel Jadran ****</vt:lpstr>
      <vt:lpstr>Prezentácia programu PowerPoint</vt:lpstr>
      <vt:lpstr>Voľnočasové aktivity po pracovnej dobe</vt:lpstr>
      <vt:lpstr>Prezentácia programu PowerPoint</vt:lpstr>
      <vt:lpstr>Prezentácia programu PowerPoint</vt:lpstr>
      <vt:lpstr>Prezentácia programu PowerPoint</vt:lpstr>
      <vt:lpstr>Cieľ projektu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  Chorvátsko/Rijeka</dc:title>
  <dc:creator>2019ha</dc:creator>
  <cp:lastModifiedBy>Paulovičová Katarína</cp:lastModifiedBy>
  <cp:revision>22</cp:revision>
  <dcterms:created xsi:type="dcterms:W3CDTF">2022-05-30T10:55:18Z</dcterms:created>
  <dcterms:modified xsi:type="dcterms:W3CDTF">2022-06-21T07:19:28Z</dcterms:modified>
</cp:coreProperties>
</file>